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674138" cy="38531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1AF603-4B88-41D2-9010-7CE44B200931}" v="2" dt="2025-07-23T14:19:09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30" d="100"/>
          <a:sy n="30" d="100"/>
        </p:scale>
        <p:origin x="1080" y="1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D499C11-3D26-35CB-4756-A2CF693B5C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1A97712-636D-9E82-B696-24EAD62B95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BDFD-65C7-4633-B207-6C897B7BDC2C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5C1841-6EDF-42D1-55A2-CD91357ABB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FD59BC3-64AF-49D5-E360-6FBCBBC555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AC411-DF59-4949-B259-930F287C26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9414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CFB5B-94DF-49CD-B2CD-264BEFCCB41A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4330F-F43E-460F-A2AB-15F81D09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2367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561" y="6306017"/>
            <a:ext cx="18423017" cy="13414775"/>
          </a:xfrm>
        </p:spPr>
        <p:txBody>
          <a:bodyPr anchor="b"/>
          <a:lstStyle>
            <a:lvl1pPr algn="ctr">
              <a:defRPr sz="1422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267" y="20238117"/>
            <a:ext cx="16255604" cy="9302929"/>
          </a:xfrm>
        </p:spPr>
        <p:txBody>
          <a:bodyPr/>
          <a:lstStyle>
            <a:lvl1pPr marL="0" indent="0" algn="ctr">
              <a:buNone/>
              <a:defRPr sz="5689"/>
            </a:lvl1pPr>
            <a:lvl2pPr marL="1083701" indent="0" algn="ctr">
              <a:buNone/>
              <a:defRPr sz="4741"/>
            </a:lvl2pPr>
            <a:lvl3pPr marL="2167402" indent="0" algn="ctr">
              <a:buNone/>
              <a:defRPr sz="4267"/>
            </a:lvl3pPr>
            <a:lvl4pPr marL="3251103" indent="0" algn="ctr">
              <a:buNone/>
              <a:defRPr sz="3792"/>
            </a:lvl4pPr>
            <a:lvl5pPr marL="4334805" indent="0" algn="ctr">
              <a:buNone/>
              <a:defRPr sz="3792"/>
            </a:lvl5pPr>
            <a:lvl6pPr marL="5418506" indent="0" algn="ctr">
              <a:buNone/>
              <a:defRPr sz="3792"/>
            </a:lvl6pPr>
            <a:lvl7pPr marL="6502207" indent="0" algn="ctr">
              <a:buNone/>
              <a:defRPr sz="3792"/>
            </a:lvl7pPr>
            <a:lvl8pPr marL="7585908" indent="0" algn="ctr">
              <a:buNone/>
              <a:defRPr sz="3792"/>
            </a:lvl8pPr>
            <a:lvl9pPr marL="8669609" indent="0" algn="ctr">
              <a:buNone/>
              <a:defRPr sz="3792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15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97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556" y="2051462"/>
            <a:ext cx="4673486" cy="3265391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098" y="2051462"/>
            <a:ext cx="13749531" cy="3265391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385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68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810" y="9606203"/>
            <a:ext cx="18693944" cy="16028156"/>
          </a:xfrm>
        </p:spPr>
        <p:txBody>
          <a:bodyPr anchor="b"/>
          <a:lstStyle>
            <a:lvl1pPr>
              <a:defRPr sz="1422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810" y="25785992"/>
            <a:ext cx="18693944" cy="8428828"/>
          </a:xfrm>
        </p:spPr>
        <p:txBody>
          <a:bodyPr/>
          <a:lstStyle>
            <a:lvl1pPr marL="0" indent="0">
              <a:buNone/>
              <a:defRPr sz="5689">
                <a:solidFill>
                  <a:schemeClr val="tx1">
                    <a:tint val="82000"/>
                  </a:schemeClr>
                </a:solidFill>
              </a:defRPr>
            </a:lvl1pPr>
            <a:lvl2pPr marL="1083701" indent="0">
              <a:buNone/>
              <a:defRPr sz="4741">
                <a:solidFill>
                  <a:schemeClr val="tx1">
                    <a:tint val="82000"/>
                  </a:schemeClr>
                </a:solidFill>
              </a:defRPr>
            </a:lvl2pPr>
            <a:lvl3pPr marL="2167402" indent="0">
              <a:buNone/>
              <a:defRPr sz="4267">
                <a:solidFill>
                  <a:schemeClr val="tx1">
                    <a:tint val="82000"/>
                  </a:schemeClr>
                </a:solidFill>
              </a:defRPr>
            </a:lvl3pPr>
            <a:lvl4pPr marL="3251103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4pPr>
            <a:lvl5pPr marL="4334805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5pPr>
            <a:lvl6pPr marL="5418506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6pPr>
            <a:lvl7pPr marL="6502207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7pPr>
            <a:lvl8pPr marL="7585908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8pPr>
            <a:lvl9pPr marL="8669609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33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097" y="5981236"/>
            <a:ext cx="18693944" cy="395313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097" y="10257308"/>
            <a:ext cx="9211509" cy="244480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532" y="10257308"/>
            <a:ext cx="9211509" cy="244480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2.png">
            <a:extLst>
              <a:ext uri="{FF2B5EF4-FFF2-40B4-BE49-F238E27FC236}">
                <a16:creationId xmlns:a16="http://schemas.microsoft.com/office/drawing/2014/main" id="{3EC59490-ED68-2596-CEF7-A4247BD57501}"/>
              </a:ext>
            </a:extLst>
          </p:cNvPr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21674138" cy="497334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08322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2051470"/>
            <a:ext cx="18693944" cy="74477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922" y="9445645"/>
            <a:ext cx="9169175" cy="4629165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922" y="14074810"/>
            <a:ext cx="9169175" cy="2070192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533" y="9445645"/>
            <a:ext cx="9214332" cy="4629165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533" y="14074810"/>
            <a:ext cx="9214332" cy="2070192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57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36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302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2568787"/>
            <a:ext cx="6990474" cy="8990753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4332" y="5547874"/>
            <a:ext cx="10972532" cy="27382552"/>
          </a:xfrm>
        </p:spPr>
        <p:txBody>
          <a:bodyPr/>
          <a:lstStyle>
            <a:lvl1pPr>
              <a:defRPr sz="7585"/>
            </a:lvl1pPr>
            <a:lvl2pPr>
              <a:defRPr sz="6637"/>
            </a:lvl2pPr>
            <a:lvl3pPr>
              <a:defRPr sz="5689"/>
            </a:lvl3pPr>
            <a:lvl4pPr>
              <a:defRPr sz="4741"/>
            </a:lvl4pPr>
            <a:lvl5pPr>
              <a:defRPr sz="4741"/>
            </a:lvl5pPr>
            <a:lvl6pPr>
              <a:defRPr sz="4741"/>
            </a:lvl6pPr>
            <a:lvl7pPr>
              <a:defRPr sz="4741"/>
            </a:lvl7pPr>
            <a:lvl8pPr>
              <a:defRPr sz="4741"/>
            </a:lvl8pPr>
            <a:lvl9pPr>
              <a:defRPr sz="4741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0" y="11559540"/>
            <a:ext cx="6990474" cy="21415478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2568787"/>
            <a:ext cx="6990474" cy="8990753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4332" y="5547874"/>
            <a:ext cx="10972532" cy="27382552"/>
          </a:xfrm>
        </p:spPr>
        <p:txBody>
          <a:bodyPr anchor="t"/>
          <a:lstStyle>
            <a:lvl1pPr marL="0" indent="0">
              <a:buNone/>
              <a:defRPr sz="7585"/>
            </a:lvl1pPr>
            <a:lvl2pPr marL="1083701" indent="0">
              <a:buNone/>
              <a:defRPr sz="6637"/>
            </a:lvl2pPr>
            <a:lvl3pPr marL="2167402" indent="0">
              <a:buNone/>
              <a:defRPr sz="5689"/>
            </a:lvl3pPr>
            <a:lvl4pPr marL="3251103" indent="0">
              <a:buNone/>
              <a:defRPr sz="4741"/>
            </a:lvl4pPr>
            <a:lvl5pPr marL="4334805" indent="0">
              <a:buNone/>
              <a:defRPr sz="4741"/>
            </a:lvl5pPr>
            <a:lvl6pPr marL="5418506" indent="0">
              <a:buNone/>
              <a:defRPr sz="4741"/>
            </a:lvl6pPr>
            <a:lvl7pPr marL="6502207" indent="0">
              <a:buNone/>
              <a:defRPr sz="4741"/>
            </a:lvl7pPr>
            <a:lvl8pPr marL="7585908" indent="0">
              <a:buNone/>
              <a:defRPr sz="4741"/>
            </a:lvl8pPr>
            <a:lvl9pPr marL="8669609" indent="0">
              <a:buNone/>
              <a:defRPr sz="4741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0" y="11559540"/>
            <a:ext cx="6990474" cy="21415478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51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097" y="2051470"/>
            <a:ext cx="18693944" cy="74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097" y="10257308"/>
            <a:ext cx="18693944" cy="24448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097" y="35713278"/>
            <a:ext cx="4876681" cy="205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04DD4D-110B-4A37-B8BE-13DA478097F3}" type="datetimeFigureOut">
              <a:rPr lang="pt-BR" smtClean="0"/>
              <a:t>23/07/2025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9558" y="35713278"/>
            <a:ext cx="7315022" cy="205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7360" y="35713278"/>
            <a:ext cx="4876681" cy="205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45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167402" rtl="0" eaLnBrk="1" latinLnBrk="0" hangingPunct="1">
        <a:lnSpc>
          <a:spcPct val="90000"/>
        </a:lnSpc>
        <a:spcBef>
          <a:spcPct val="0"/>
        </a:spcBef>
        <a:buNone/>
        <a:defRPr sz="10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1851" indent="-541851" algn="l" defTabSz="2167402" rtl="0" eaLnBrk="1" latinLnBrk="0" hangingPunct="1">
        <a:lnSpc>
          <a:spcPct val="90000"/>
        </a:lnSpc>
        <a:spcBef>
          <a:spcPts val="2370"/>
        </a:spcBef>
        <a:buFont typeface="Arial" panose="020B0604020202020204" pitchFamily="34" charset="0"/>
        <a:buChar char="•"/>
        <a:defRPr sz="6637" kern="1200">
          <a:solidFill>
            <a:schemeClr val="tx1"/>
          </a:solidFill>
          <a:latin typeface="+mn-lt"/>
          <a:ea typeface="+mn-ea"/>
          <a:cs typeface="+mn-cs"/>
        </a:defRPr>
      </a:lvl1pPr>
      <a:lvl2pPr marL="1625552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2pPr>
      <a:lvl3pPr marL="2709253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3pPr>
      <a:lvl4pPr marL="3792954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876655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960356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7044058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8127759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9211460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083701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167402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251103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334805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418506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6502207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7585908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8669609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EF066C70-7352-1515-F392-6AC8F3643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097" y="5497574"/>
            <a:ext cx="18693944" cy="3953133"/>
          </a:xfrm>
        </p:spPr>
        <p:txBody>
          <a:bodyPr>
            <a:normAutofit fontScale="90000"/>
          </a:bodyPr>
          <a:lstStyle/>
          <a:p>
            <a:pPr algn="ctr" defTabSz="817563">
              <a:lnSpc>
                <a:spcPct val="150000"/>
              </a:lnSpc>
            </a:pPr>
            <a:r>
              <a:rPr lang="pt-BR" sz="7200" dirty="0"/>
              <a:t>TÍTULO</a:t>
            </a:r>
            <a:br>
              <a:rPr lang="pt-BR" sz="7200" dirty="0"/>
            </a:br>
            <a:r>
              <a:rPr lang="it-IT" altLang="pt-BR" sz="4400" dirty="0">
                <a:latin typeface="Verdana"/>
                <a:cs typeface="Verdana"/>
              </a:rPr>
              <a:t>Área do trabalho </a:t>
            </a:r>
            <a:br>
              <a:rPr lang="it-IT" altLang="pt-BR" sz="8800" dirty="0">
                <a:latin typeface="Verdana"/>
                <a:cs typeface="Verdana"/>
              </a:rPr>
            </a:br>
            <a:r>
              <a:rPr lang="it-IT" altLang="pt-BR" sz="3600" dirty="0">
                <a:latin typeface="Verdana"/>
                <a:cs typeface="Verdana"/>
              </a:rPr>
              <a:t>Autor 1 (e-mail); Autor 2 (e-mail); Autor 3 (e-mail); Autor 4 (e-mail); Autor 5 (e-mail)</a:t>
            </a:r>
            <a:br>
              <a:rPr lang="it-IT" altLang="pt-BR" sz="3600" dirty="0">
                <a:latin typeface="Verdana"/>
                <a:cs typeface="Verdana"/>
              </a:rPr>
            </a:br>
            <a:r>
              <a:rPr lang="it-IT" altLang="pt-BR" sz="3600" dirty="0">
                <a:latin typeface="Verdana"/>
                <a:cs typeface="Verdana"/>
              </a:rPr>
              <a:t> INSTITUIÇÃO</a:t>
            </a:r>
            <a:br>
              <a:rPr lang="it-IT" altLang="pt-BR" sz="3600" dirty="0">
                <a:latin typeface="Verdana"/>
                <a:cs typeface="Verdana"/>
              </a:rPr>
            </a:br>
            <a:endParaRPr lang="pt-BR" sz="3600" dirty="0"/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7E81FC2F-89A0-A82A-36B0-0268FEB8B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1787" y="10468439"/>
            <a:ext cx="9211509" cy="24448073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12" name="Espaço Reservado para Conteúdo 11">
            <a:extLst>
              <a:ext uri="{FF2B5EF4-FFF2-40B4-BE49-F238E27FC236}">
                <a16:creationId xmlns:a16="http://schemas.microsoft.com/office/drawing/2014/main" id="{2DCCC0B0-AC7C-17AA-3C38-F2734814F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27090" y="10062269"/>
            <a:ext cx="9211509" cy="24448073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grpSp>
        <p:nvGrpSpPr>
          <p:cNvPr id="24" name="Agrupar 23">
            <a:extLst>
              <a:ext uri="{FF2B5EF4-FFF2-40B4-BE49-F238E27FC236}">
                <a16:creationId xmlns:a16="http://schemas.microsoft.com/office/drawing/2014/main" id="{C8CDF824-F0E4-0050-31DE-B60A85CFFF4A}"/>
              </a:ext>
            </a:extLst>
          </p:cNvPr>
          <p:cNvGrpSpPr/>
          <p:nvPr/>
        </p:nvGrpSpPr>
        <p:grpSpPr>
          <a:xfrm>
            <a:off x="1477887" y="11582505"/>
            <a:ext cx="8641556" cy="24662306"/>
            <a:chOff x="1477887" y="11582505"/>
            <a:chExt cx="8641556" cy="24662306"/>
          </a:xfrm>
        </p:grpSpPr>
        <p:sp>
          <p:nvSpPr>
            <p:cNvPr id="4" name="Text Box 842">
              <a:extLst>
                <a:ext uri="{FF2B5EF4-FFF2-40B4-BE49-F238E27FC236}">
                  <a16:creationId xmlns:a16="http://schemas.microsoft.com/office/drawing/2014/main" id="{0FF22D59-0001-635E-5D0E-43AEC7BE24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7887" y="29454700"/>
              <a:ext cx="8640763" cy="679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1834" tIns="40917" rIns="81834" bIns="40917">
              <a:spAutoFit/>
            </a:bodyPr>
            <a:lstStyle/>
            <a:p>
              <a:pPr algn="just" defTabSz="815975" eaLnBrk="1" hangingPunct="1">
                <a:lnSpc>
                  <a:spcPct val="120000"/>
                </a:lnSpc>
                <a:spcBef>
                  <a:spcPct val="50000"/>
                </a:spcBef>
                <a:buClr>
                  <a:srgbClr val="FF99CC"/>
                </a:buClr>
              </a:pPr>
              <a:r>
                <a:rPr lang="pt-BR" sz="2800" dirty="0" err="1"/>
                <a:t>Lorem</a:t>
              </a:r>
              <a:r>
                <a:rPr lang="pt-BR" sz="2800" dirty="0"/>
                <a:t> </a:t>
              </a:r>
              <a:r>
                <a:rPr lang="pt-BR" sz="2800" dirty="0" err="1"/>
                <a:t>ipsum</a:t>
              </a:r>
              <a:r>
                <a:rPr lang="pt-BR" sz="2800" dirty="0"/>
                <a:t> </a:t>
              </a:r>
              <a:r>
                <a:rPr lang="pt-BR" sz="2800" dirty="0" err="1"/>
                <a:t>dolor</a:t>
              </a:r>
              <a:r>
                <a:rPr lang="pt-BR" sz="2800" dirty="0"/>
                <a:t> </a:t>
              </a:r>
              <a:r>
                <a:rPr lang="pt-BR" sz="2800" dirty="0" err="1"/>
                <a:t>sit</a:t>
              </a:r>
              <a:r>
                <a:rPr lang="pt-BR" sz="2800" dirty="0"/>
                <a:t> </a:t>
              </a:r>
              <a:r>
                <a:rPr lang="pt-BR" sz="2800" dirty="0" err="1"/>
                <a:t>amet</a:t>
              </a:r>
              <a:r>
                <a:rPr lang="pt-BR" sz="2800" dirty="0"/>
                <a:t>, </a:t>
              </a:r>
              <a:r>
                <a:rPr lang="pt-BR" sz="2800" dirty="0" err="1"/>
                <a:t>consectetur</a:t>
              </a:r>
              <a:r>
                <a:rPr lang="pt-BR" sz="2800" dirty="0"/>
                <a:t> </a:t>
              </a:r>
              <a:r>
                <a:rPr lang="pt-BR" sz="2800" dirty="0" err="1"/>
                <a:t>adipiscing</a:t>
              </a:r>
              <a:r>
                <a:rPr lang="pt-BR" sz="2800" dirty="0"/>
                <a:t> </a:t>
              </a:r>
              <a:r>
                <a:rPr lang="pt-BR" sz="2800" dirty="0" err="1"/>
                <a:t>elit</a:t>
              </a:r>
              <a:r>
                <a:rPr lang="pt-BR" sz="2800" dirty="0"/>
                <a:t>. </a:t>
              </a:r>
              <a:r>
                <a:rPr lang="pt-BR" sz="2800" dirty="0" err="1"/>
                <a:t>Vivamus</a:t>
              </a:r>
              <a:r>
                <a:rPr lang="pt-BR" sz="2800" dirty="0"/>
                <a:t> id est non augue </a:t>
              </a:r>
              <a:r>
                <a:rPr lang="pt-BR" sz="2800" dirty="0" err="1"/>
                <a:t>iaculis</a:t>
              </a:r>
              <a:r>
                <a:rPr lang="pt-BR" sz="2800" dirty="0"/>
                <a:t> </a:t>
              </a:r>
              <a:r>
                <a:rPr lang="pt-BR" sz="2800" dirty="0" err="1"/>
                <a:t>luctus</a:t>
              </a:r>
              <a:r>
                <a:rPr lang="pt-BR" sz="2800" dirty="0"/>
                <a:t> quis </a:t>
              </a:r>
              <a:r>
                <a:rPr lang="pt-BR" sz="2800" dirty="0" err="1"/>
                <a:t>dignissim</a:t>
              </a:r>
              <a:r>
                <a:rPr lang="pt-BR" sz="2800" dirty="0"/>
                <a:t> erat. </a:t>
              </a:r>
              <a:r>
                <a:rPr lang="pt-BR" sz="2800" dirty="0" err="1"/>
                <a:t>Maecenas</a:t>
              </a:r>
              <a:r>
                <a:rPr lang="pt-BR" sz="2800" dirty="0"/>
                <a:t> </a:t>
              </a:r>
              <a:r>
                <a:rPr lang="pt-BR" sz="2800" dirty="0" err="1"/>
                <a:t>convallis</a:t>
              </a:r>
              <a:r>
                <a:rPr lang="pt-BR" sz="2800" dirty="0"/>
                <a:t> </a:t>
              </a:r>
              <a:r>
                <a:rPr lang="pt-BR" sz="2800" dirty="0" err="1"/>
                <a:t>nisl</a:t>
              </a:r>
              <a:r>
                <a:rPr lang="pt-BR" sz="2800" dirty="0"/>
                <a:t> </a:t>
              </a:r>
              <a:r>
                <a:rPr lang="pt-BR" sz="2800" dirty="0" err="1"/>
                <a:t>tempus</a:t>
              </a:r>
              <a:r>
                <a:rPr lang="pt-BR" sz="2800" dirty="0"/>
                <a:t>, </a:t>
              </a:r>
              <a:r>
                <a:rPr lang="pt-BR" sz="2800" dirty="0" err="1"/>
                <a:t>varius</a:t>
              </a:r>
              <a:r>
                <a:rPr lang="pt-BR" sz="2800" dirty="0"/>
                <a:t> ex quis, </a:t>
              </a:r>
              <a:r>
                <a:rPr lang="pt-BR" sz="2800" dirty="0" err="1"/>
                <a:t>sodales</a:t>
              </a:r>
              <a:r>
                <a:rPr lang="pt-BR" sz="2800" dirty="0"/>
                <a:t> </a:t>
              </a:r>
              <a:r>
                <a:rPr lang="pt-BR" sz="2800" dirty="0" err="1"/>
                <a:t>mauris</a:t>
              </a:r>
              <a:r>
                <a:rPr lang="pt-BR" sz="2800" dirty="0"/>
                <a:t>.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</a:t>
              </a:r>
              <a:r>
                <a:rPr lang="pt-BR" sz="2800" dirty="0" err="1"/>
                <a:t>ac</a:t>
              </a:r>
              <a:r>
                <a:rPr lang="pt-BR" sz="2800" dirty="0"/>
                <a:t>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r>
                <a:rPr lang="pt-BR" sz="2800" dirty="0"/>
                <a:t> </a:t>
              </a:r>
              <a:r>
                <a:rPr lang="pt-BR" sz="2800" dirty="0" err="1"/>
                <a:t>sagittis</a:t>
              </a:r>
              <a:r>
                <a:rPr lang="pt-BR" sz="2800" dirty="0"/>
                <a:t> sem </a:t>
              </a:r>
              <a:r>
                <a:rPr lang="pt-BR" sz="2800" dirty="0" err="1"/>
                <a:t>nec</a:t>
              </a:r>
              <a:r>
                <a:rPr lang="pt-BR" sz="2800" dirty="0"/>
                <a:t> </a:t>
              </a:r>
              <a:r>
                <a:rPr lang="pt-BR" sz="2800" dirty="0" err="1"/>
                <a:t>dolor</a:t>
              </a:r>
              <a:r>
                <a:rPr lang="pt-BR" sz="2800" dirty="0"/>
                <a:t> </a:t>
              </a:r>
              <a:r>
                <a:rPr lang="pt-BR" sz="2800" dirty="0" err="1"/>
                <a:t>interdum</a:t>
              </a:r>
              <a:r>
                <a:rPr lang="pt-BR" sz="2800" dirty="0"/>
                <a:t> </a:t>
              </a:r>
              <a:r>
                <a:rPr lang="pt-BR" sz="2800" dirty="0" err="1"/>
                <a:t>imperdiet</a:t>
              </a:r>
              <a:r>
                <a:rPr lang="pt-BR" sz="2800" dirty="0"/>
                <a:t>. </a:t>
              </a:r>
              <a:r>
                <a:rPr lang="pt-BR" sz="2800" dirty="0" err="1"/>
                <a:t>Duis</a:t>
              </a:r>
              <a:r>
                <a:rPr lang="pt-BR" sz="2800" dirty="0"/>
                <a:t> </a:t>
              </a:r>
              <a:r>
                <a:rPr lang="pt-BR" sz="2800" dirty="0" err="1"/>
                <a:t>tristique</a:t>
              </a:r>
              <a:r>
                <a:rPr lang="pt-BR" sz="2800" dirty="0"/>
                <a:t> </a:t>
              </a:r>
              <a:r>
                <a:rPr lang="pt-BR" sz="2800" dirty="0" err="1"/>
                <a:t>tellus</a:t>
              </a:r>
              <a:r>
                <a:rPr lang="pt-BR" sz="2800" dirty="0"/>
                <a:t> </a:t>
              </a:r>
              <a:r>
                <a:rPr lang="pt-BR" sz="2800" dirty="0" err="1"/>
                <a:t>eget</a:t>
              </a:r>
              <a:r>
                <a:rPr lang="pt-BR" sz="2800" dirty="0"/>
                <a:t> </a:t>
              </a:r>
              <a:r>
                <a:rPr lang="pt-BR" sz="2800" dirty="0" err="1"/>
                <a:t>arcu</a:t>
              </a:r>
              <a:r>
                <a:rPr lang="pt-BR" sz="2800" dirty="0"/>
                <a:t> </a:t>
              </a:r>
              <a:r>
                <a:rPr lang="pt-BR" sz="2800" dirty="0" err="1"/>
                <a:t>blandit</a:t>
              </a:r>
              <a:r>
                <a:rPr lang="pt-BR" sz="2800" dirty="0"/>
                <a:t> </a:t>
              </a:r>
              <a:r>
                <a:rPr lang="pt-BR" sz="2800" dirty="0" err="1"/>
                <a:t>eleifend</a:t>
              </a:r>
              <a:r>
                <a:rPr lang="pt-BR" sz="2800" dirty="0"/>
                <a:t>. </a:t>
              </a:r>
              <a:r>
                <a:rPr lang="pt-BR" sz="2800" dirty="0" err="1"/>
                <a:t>Morbi</a:t>
              </a:r>
              <a:r>
                <a:rPr lang="pt-BR" sz="2800" dirty="0"/>
                <a:t> </a:t>
              </a:r>
              <a:r>
                <a:rPr lang="pt-BR" sz="2800" dirty="0" err="1"/>
                <a:t>accumsan</a:t>
              </a:r>
              <a:r>
                <a:rPr lang="pt-BR" sz="2800" dirty="0"/>
                <a:t> </a:t>
              </a:r>
              <a:r>
                <a:rPr lang="pt-BR" sz="2800" dirty="0" err="1"/>
                <a:t>fringilla</a:t>
              </a:r>
              <a:r>
                <a:rPr lang="pt-BR" sz="2800" dirty="0"/>
                <a:t> </a:t>
              </a:r>
              <a:r>
                <a:rPr lang="pt-BR" sz="2800" dirty="0" err="1"/>
                <a:t>ipsum</a:t>
              </a:r>
              <a:r>
                <a:rPr lang="pt-BR" sz="2800" dirty="0"/>
                <a:t>, quis </a:t>
              </a:r>
              <a:r>
                <a:rPr lang="pt-BR" sz="2800" dirty="0" err="1"/>
                <a:t>fringilla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</a:t>
              </a:r>
              <a:r>
                <a:rPr lang="pt-BR" sz="2800" dirty="0" err="1"/>
                <a:t>volutpat</a:t>
              </a:r>
              <a:r>
                <a:rPr lang="pt-BR" sz="2800" dirty="0"/>
                <a:t> id. </a:t>
              </a:r>
              <a:r>
                <a:rPr lang="pt-BR" sz="2800" dirty="0" err="1"/>
                <a:t>Donec</a:t>
              </a:r>
              <a:r>
                <a:rPr lang="pt-BR" sz="2800" dirty="0"/>
                <a:t> </a:t>
              </a:r>
              <a:r>
                <a:rPr lang="pt-BR" sz="2800" dirty="0" err="1"/>
                <a:t>egestas</a:t>
              </a:r>
              <a:r>
                <a:rPr lang="pt-BR" sz="2800" dirty="0"/>
                <a:t> </a:t>
              </a:r>
              <a:r>
                <a:rPr lang="pt-BR" sz="2800" dirty="0" err="1"/>
                <a:t>nulla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dui</a:t>
              </a:r>
              <a:r>
                <a:rPr lang="pt-BR" sz="2800" dirty="0"/>
                <a:t> </a:t>
              </a:r>
              <a:r>
                <a:rPr lang="pt-BR" sz="2800" dirty="0" err="1"/>
                <a:t>hendrerit</a:t>
              </a:r>
              <a:r>
                <a:rPr lang="pt-BR" sz="2800" dirty="0"/>
                <a:t> </a:t>
              </a:r>
              <a:r>
                <a:rPr lang="pt-BR" sz="2800" dirty="0" err="1"/>
                <a:t>volutpat</a:t>
              </a:r>
              <a:r>
                <a:rPr lang="pt-BR" sz="2800" dirty="0"/>
                <a:t>. </a:t>
              </a:r>
              <a:r>
                <a:rPr lang="pt-BR" sz="2800" dirty="0" err="1"/>
                <a:t>Cum</a:t>
              </a:r>
              <a:r>
                <a:rPr lang="pt-BR" sz="2800" dirty="0"/>
                <a:t> </a:t>
              </a:r>
              <a:r>
                <a:rPr lang="pt-BR" sz="2800" dirty="0" err="1"/>
                <a:t>sociis</a:t>
              </a:r>
              <a:r>
                <a:rPr lang="pt-BR" sz="2800" dirty="0"/>
                <a:t> </a:t>
              </a:r>
              <a:r>
                <a:rPr lang="pt-BR" sz="2800" dirty="0" err="1"/>
                <a:t>natoque</a:t>
              </a:r>
              <a:r>
                <a:rPr lang="pt-BR" sz="2800" dirty="0"/>
                <a:t> </a:t>
              </a:r>
              <a:r>
                <a:rPr lang="pt-BR" sz="2800" dirty="0" err="1"/>
                <a:t>penatibus</a:t>
              </a:r>
              <a:r>
                <a:rPr lang="pt-BR" sz="2800" dirty="0"/>
                <a:t> </a:t>
              </a:r>
              <a:r>
                <a:rPr lang="pt-BR" sz="2800" dirty="0" err="1"/>
                <a:t>et</a:t>
              </a:r>
              <a:r>
                <a:rPr lang="pt-BR" sz="2800" dirty="0"/>
                <a:t> </a:t>
              </a:r>
              <a:r>
                <a:rPr lang="pt-BR" sz="2800" dirty="0" err="1"/>
                <a:t>magnis</a:t>
              </a:r>
              <a:r>
                <a:rPr lang="pt-BR" sz="2800" dirty="0"/>
                <a:t> </a:t>
              </a:r>
              <a:r>
                <a:rPr lang="pt-BR" sz="2800" dirty="0" err="1"/>
                <a:t>dis</a:t>
              </a:r>
              <a:r>
                <a:rPr lang="pt-BR" sz="2800" dirty="0"/>
                <a:t> </a:t>
              </a:r>
              <a:r>
                <a:rPr lang="pt-BR" sz="2800" dirty="0" err="1"/>
                <a:t>parturient</a:t>
              </a:r>
              <a:r>
                <a:rPr lang="pt-BR" sz="2800" dirty="0"/>
                <a:t> montes, </a:t>
              </a:r>
              <a:r>
                <a:rPr lang="pt-BR" sz="2800" dirty="0" err="1"/>
                <a:t>nascetur</a:t>
              </a:r>
              <a:r>
                <a:rPr lang="pt-BR" sz="2800" dirty="0"/>
                <a:t> </a:t>
              </a:r>
              <a:r>
                <a:rPr lang="pt-BR" sz="2800" dirty="0" err="1"/>
                <a:t>ridiculus</a:t>
              </a:r>
              <a:r>
                <a:rPr lang="pt-BR" sz="2800" dirty="0"/>
                <a:t> mus. </a:t>
              </a:r>
              <a:r>
                <a:rPr lang="pt-BR" sz="2800" dirty="0" err="1"/>
                <a:t>nulla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dui</a:t>
              </a:r>
              <a:r>
                <a:rPr lang="pt-BR" sz="2800" dirty="0"/>
                <a:t> </a:t>
              </a:r>
              <a:r>
                <a:rPr lang="pt-BR" sz="2800" dirty="0" err="1"/>
                <a:t>hendrerit</a:t>
              </a:r>
              <a:r>
                <a:rPr lang="pt-BR" sz="2800" dirty="0"/>
                <a:t> </a:t>
              </a:r>
              <a:r>
                <a:rPr lang="pt-BR" sz="2800" dirty="0" err="1"/>
                <a:t>volutpat</a:t>
              </a:r>
              <a:r>
                <a:rPr lang="pt-BR" sz="2800" dirty="0"/>
                <a:t>. Cum </a:t>
              </a:r>
              <a:r>
                <a:rPr lang="pt-BR" sz="2800" dirty="0" err="1"/>
                <a:t>sociis</a:t>
              </a:r>
              <a:r>
                <a:rPr lang="pt-BR" sz="2800" dirty="0"/>
                <a:t> </a:t>
              </a:r>
              <a:r>
                <a:rPr lang="pt-BR" sz="2800" dirty="0" err="1"/>
                <a:t>natoque</a:t>
              </a:r>
              <a:r>
                <a:rPr lang="pt-BR" sz="2800" dirty="0"/>
                <a:t> </a:t>
              </a:r>
              <a:r>
                <a:rPr lang="pt-BR" sz="2800" dirty="0" err="1"/>
                <a:t>penatibus</a:t>
              </a:r>
              <a:r>
                <a:rPr lang="pt-BR" sz="2800" dirty="0"/>
                <a:t> et </a:t>
              </a:r>
              <a:r>
                <a:rPr lang="pt-BR" sz="2800" dirty="0" err="1"/>
                <a:t>magnis</a:t>
              </a:r>
              <a:r>
                <a:rPr lang="pt-BR" sz="2800" dirty="0"/>
                <a:t> </a:t>
              </a:r>
              <a:r>
                <a:rPr lang="pt-BR" sz="2800" dirty="0" err="1"/>
                <a:t>dis</a:t>
              </a:r>
              <a:r>
                <a:rPr lang="pt-BR" sz="2800" dirty="0"/>
                <a:t> </a:t>
              </a:r>
              <a:r>
                <a:rPr lang="pt-BR" sz="2800" dirty="0" err="1"/>
                <a:t>parturien</a:t>
              </a:r>
              <a:r>
                <a:rPr lang="pt-BR" sz="2800" dirty="0"/>
                <a:t>.</a:t>
              </a:r>
              <a:endParaRPr lang="pt-BR" altLang="pt-BR" sz="2800" dirty="0">
                <a:latin typeface="Trebuchet MS" pitchFamily="34" charset="0"/>
                <a:sym typeface="Wingdings 2" pitchFamily="18" charset="2"/>
              </a:endParaRPr>
            </a:p>
          </p:txBody>
        </p:sp>
        <p:sp>
          <p:nvSpPr>
            <p:cNvPr id="5" name="Text Box 842">
              <a:extLst>
                <a:ext uri="{FF2B5EF4-FFF2-40B4-BE49-F238E27FC236}">
                  <a16:creationId xmlns:a16="http://schemas.microsoft.com/office/drawing/2014/main" id="{AE205227-FB7F-83E2-2A58-4624613F49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680" y="22324307"/>
              <a:ext cx="8640763" cy="5219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1834" tIns="40917" rIns="81834" bIns="40917">
              <a:spAutoFit/>
            </a:bodyPr>
            <a:lstStyle/>
            <a:p>
              <a:pPr algn="just" defTabSz="815975" eaLnBrk="1" hangingPunct="1">
                <a:lnSpc>
                  <a:spcPct val="120000"/>
                </a:lnSpc>
                <a:spcBef>
                  <a:spcPct val="50000"/>
                </a:spcBef>
                <a:buClr>
                  <a:srgbClr val="FF99CC"/>
                </a:buClr>
              </a:pPr>
              <a:r>
                <a:rPr lang="pt-BR" sz="2800" dirty="0" err="1"/>
                <a:t>Lorem</a:t>
              </a:r>
              <a:r>
                <a:rPr lang="pt-BR" sz="2800" dirty="0"/>
                <a:t> </a:t>
              </a:r>
              <a:r>
                <a:rPr lang="pt-BR" sz="2800" dirty="0" err="1"/>
                <a:t>ipsum</a:t>
              </a:r>
              <a:r>
                <a:rPr lang="pt-BR" sz="2800" dirty="0"/>
                <a:t> </a:t>
              </a:r>
              <a:r>
                <a:rPr lang="pt-BR" sz="2800" dirty="0" err="1"/>
                <a:t>dolor</a:t>
              </a:r>
              <a:r>
                <a:rPr lang="pt-BR" sz="2800" dirty="0"/>
                <a:t> </a:t>
              </a:r>
              <a:r>
                <a:rPr lang="pt-BR" sz="2800" dirty="0" err="1"/>
                <a:t>sit</a:t>
              </a:r>
              <a:r>
                <a:rPr lang="pt-BR" sz="2800" dirty="0"/>
                <a:t> </a:t>
              </a:r>
              <a:r>
                <a:rPr lang="pt-BR" sz="2800" dirty="0" err="1"/>
                <a:t>amet</a:t>
              </a:r>
              <a:r>
                <a:rPr lang="pt-BR" sz="2800" dirty="0"/>
                <a:t>, </a:t>
              </a:r>
              <a:r>
                <a:rPr lang="pt-BR" sz="2800" dirty="0" err="1"/>
                <a:t>consectetur</a:t>
              </a:r>
              <a:r>
                <a:rPr lang="pt-BR" sz="2800" dirty="0"/>
                <a:t> </a:t>
              </a:r>
              <a:r>
                <a:rPr lang="pt-BR" sz="2800" dirty="0" err="1"/>
                <a:t>adipiscing</a:t>
              </a:r>
              <a:r>
                <a:rPr lang="pt-BR" sz="2800" dirty="0"/>
                <a:t> </a:t>
              </a:r>
              <a:r>
                <a:rPr lang="pt-BR" sz="2800" dirty="0" err="1"/>
                <a:t>elit</a:t>
              </a:r>
              <a:r>
                <a:rPr lang="pt-BR" sz="2800" dirty="0"/>
                <a:t>. </a:t>
              </a:r>
              <a:r>
                <a:rPr lang="pt-BR" sz="2800" dirty="0" err="1"/>
                <a:t>Vivamus</a:t>
              </a:r>
              <a:r>
                <a:rPr lang="pt-BR" sz="2800" dirty="0"/>
                <a:t> id </a:t>
              </a:r>
              <a:r>
                <a:rPr lang="pt-BR" sz="2800" dirty="0" err="1"/>
                <a:t>est</a:t>
              </a:r>
              <a:r>
                <a:rPr lang="pt-BR" sz="2800" dirty="0"/>
                <a:t> </a:t>
              </a:r>
              <a:r>
                <a:rPr lang="pt-BR" sz="2800" dirty="0" err="1"/>
                <a:t>non</a:t>
              </a:r>
              <a:r>
                <a:rPr lang="pt-BR" sz="2800" dirty="0"/>
                <a:t> </a:t>
              </a:r>
              <a:r>
                <a:rPr lang="pt-BR" sz="2800" dirty="0" err="1"/>
                <a:t>augue</a:t>
              </a:r>
              <a:r>
                <a:rPr lang="pt-BR" sz="2800" dirty="0"/>
                <a:t> </a:t>
              </a:r>
              <a:r>
                <a:rPr lang="pt-BR" sz="2800" dirty="0" err="1"/>
                <a:t>iaculis</a:t>
              </a:r>
              <a:r>
                <a:rPr lang="pt-BR" sz="2800" dirty="0"/>
                <a:t> </a:t>
              </a:r>
              <a:r>
                <a:rPr lang="pt-BR" sz="2800" dirty="0" err="1"/>
                <a:t>luctus</a:t>
              </a:r>
              <a:r>
                <a:rPr lang="pt-BR" sz="2800" dirty="0"/>
                <a:t> quis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erat</a:t>
              </a:r>
              <a:r>
                <a:rPr lang="pt-BR" sz="2800" dirty="0"/>
                <a:t>. </a:t>
              </a:r>
              <a:r>
                <a:rPr lang="pt-BR" sz="2800" dirty="0" err="1"/>
                <a:t>Maecenas</a:t>
              </a:r>
              <a:r>
                <a:rPr lang="pt-BR" sz="2800" dirty="0"/>
                <a:t> </a:t>
              </a:r>
              <a:r>
                <a:rPr lang="pt-BR" sz="2800" dirty="0" err="1"/>
                <a:t>convallis</a:t>
              </a:r>
              <a:r>
                <a:rPr lang="pt-BR" sz="2800" dirty="0"/>
                <a:t> </a:t>
              </a:r>
              <a:r>
                <a:rPr lang="pt-BR" sz="2800" dirty="0" err="1"/>
                <a:t>nisl</a:t>
              </a:r>
              <a:r>
                <a:rPr lang="pt-BR" sz="2800" dirty="0"/>
                <a:t> </a:t>
              </a:r>
              <a:r>
                <a:rPr lang="pt-BR" sz="2800" dirty="0" err="1"/>
                <a:t>tempus</a:t>
              </a:r>
              <a:r>
                <a:rPr lang="pt-BR" sz="2800" dirty="0"/>
                <a:t>, </a:t>
              </a:r>
              <a:r>
                <a:rPr lang="pt-BR" sz="2800" dirty="0" err="1"/>
                <a:t>varius</a:t>
              </a:r>
              <a:r>
                <a:rPr lang="pt-BR" sz="2800" dirty="0"/>
                <a:t> ex quis, </a:t>
              </a:r>
              <a:r>
                <a:rPr lang="pt-BR" sz="2800" dirty="0" err="1"/>
                <a:t>sodales</a:t>
              </a:r>
              <a:r>
                <a:rPr lang="pt-BR" sz="2800" dirty="0"/>
                <a:t> </a:t>
              </a:r>
              <a:r>
                <a:rPr lang="pt-BR" sz="2800" dirty="0" err="1"/>
                <a:t>mauris</a:t>
              </a:r>
              <a:r>
                <a:rPr lang="pt-BR" sz="2800" dirty="0"/>
                <a:t>.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</a:t>
              </a:r>
              <a:r>
                <a:rPr lang="pt-BR" sz="2800" dirty="0" err="1"/>
                <a:t>ac</a:t>
              </a:r>
              <a:r>
                <a:rPr lang="pt-BR" sz="2800" dirty="0"/>
                <a:t>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r>
                <a:rPr lang="pt-BR" sz="2800" dirty="0"/>
                <a:t> </a:t>
              </a:r>
              <a:r>
                <a:rPr lang="pt-BR" sz="2800" dirty="0" err="1"/>
                <a:t>sagittis</a:t>
              </a:r>
              <a:r>
                <a:rPr lang="pt-BR" sz="2800" dirty="0"/>
                <a:t> sem </a:t>
              </a:r>
              <a:r>
                <a:rPr lang="pt-BR" sz="2800" dirty="0" err="1"/>
                <a:t>nec</a:t>
              </a:r>
              <a:r>
                <a:rPr lang="pt-BR" sz="2800" dirty="0"/>
                <a:t> </a:t>
              </a:r>
              <a:r>
                <a:rPr lang="pt-BR" sz="2800" dirty="0" err="1"/>
                <a:t>dolor</a:t>
              </a:r>
              <a:r>
                <a:rPr lang="pt-BR" sz="2800" dirty="0"/>
                <a:t> </a:t>
              </a:r>
              <a:r>
                <a:rPr lang="pt-BR" sz="2800" dirty="0" err="1"/>
                <a:t>interdum</a:t>
              </a:r>
              <a:r>
                <a:rPr lang="pt-BR" sz="2800" dirty="0"/>
                <a:t> </a:t>
              </a:r>
              <a:r>
                <a:rPr lang="pt-BR" sz="2800" dirty="0" err="1"/>
                <a:t>imperdiet</a:t>
              </a:r>
              <a:r>
                <a:rPr lang="pt-BR" sz="2800" dirty="0"/>
                <a:t>. </a:t>
              </a:r>
              <a:r>
                <a:rPr lang="pt-BR" sz="2800" dirty="0" err="1"/>
                <a:t>Duis</a:t>
              </a:r>
              <a:r>
                <a:rPr lang="pt-BR" sz="2800" dirty="0"/>
                <a:t> </a:t>
              </a:r>
              <a:r>
                <a:rPr lang="pt-BR" sz="2800" dirty="0" err="1"/>
                <a:t>tristique</a:t>
              </a:r>
              <a:r>
                <a:rPr lang="pt-BR" sz="2800" dirty="0"/>
                <a:t> </a:t>
              </a:r>
              <a:r>
                <a:rPr lang="pt-BR" sz="2800" dirty="0" err="1"/>
                <a:t>tellus</a:t>
              </a:r>
              <a:r>
                <a:rPr lang="pt-BR" sz="2800" dirty="0"/>
                <a:t> </a:t>
              </a:r>
              <a:r>
                <a:rPr lang="pt-BR" sz="2800" dirty="0" err="1"/>
                <a:t>eget</a:t>
              </a:r>
              <a:r>
                <a:rPr lang="pt-BR" sz="2800" dirty="0"/>
                <a:t> </a:t>
              </a:r>
              <a:r>
                <a:rPr lang="pt-BR" sz="2800" dirty="0" err="1"/>
                <a:t>arcu</a:t>
              </a:r>
              <a:r>
                <a:rPr lang="pt-BR" sz="2800" dirty="0"/>
                <a:t> </a:t>
              </a:r>
              <a:r>
                <a:rPr lang="pt-BR" sz="2800" dirty="0" err="1"/>
                <a:t>blandit</a:t>
              </a:r>
              <a:r>
                <a:rPr lang="pt-BR" sz="2800" dirty="0"/>
                <a:t> </a:t>
              </a:r>
              <a:r>
                <a:rPr lang="pt-BR" sz="2800" dirty="0" err="1"/>
                <a:t>eleifend</a:t>
              </a:r>
              <a:r>
                <a:rPr lang="pt-BR" sz="2800" dirty="0"/>
                <a:t>. </a:t>
              </a:r>
              <a:r>
                <a:rPr lang="pt-BR" sz="2800" dirty="0" err="1"/>
                <a:t>Morbi</a:t>
              </a:r>
              <a:r>
                <a:rPr lang="pt-BR" sz="2800" dirty="0"/>
                <a:t> </a:t>
              </a:r>
              <a:r>
                <a:rPr lang="pt-BR" sz="2800" dirty="0" err="1"/>
                <a:t>accumsan</a:t>
              </a:r>
              <a:r>
                <a:rPr lang="pt-BR" sz="2800" dirty="0"/>
                <a:t> </a:t>
              </a:r>
              <a:r>
                <a:rPr lang="pt-BR" sz="2800" dirty="0" err="1"/>
                <a:t>fringilla</a:t>
              </a:r>
              <a:r>
                <a:rPr lang="pt-BR" sz="2800" dirty="0"/>
                <a:t> </a:t>
              </a:r>
              <a:r>
                <a:rPr lang="pt-BR" sz="2800" dirty="0" err="1"/>
                <a:t>ipsum</a:t>
              </a:r>
              <a:r>
                <a:rPr lang="pt-BR" sz="2800" dirty="0"/>
                <a:t>, quis </a:t>
              </a:r>
              <a:r>
                <a:rPr lang="pt-BR" sz="2800" dirty="0" err="1"/>
                <a:t>fringilla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</a:t>
              </a:r>
              <a:r>
                <a:rPr lang="pt-BR" sz="2800" dirty="0" err="1"/>
                <a:t>volutpat</a:t>
              </a:r>
              <a:r>
                <a:rPr lang="pt-BR" sz="2800" dirty="0"/>
                <a:t> id. </a:t>
              </a:r>
              <a:r>
                <a:rPr lang="pt-BR" sz="2800" dirty="0" err="1"/>
                <a:t>Donec</a:t>
              </a:r>
              <a:r>
                <a:rPr lang="pt-BR" sz="2800" dirty="0"/>
                <a:t> </a:t>
              </a:r>
              <a:r>
                <a:rPr lang="pt-BR" sz="2800" dirty="0" err="1"/>
                <a:t>egestas</a:t>
              </a:r>
              <a:r>
                <a:rPr lang="pt-BR" sz="2800" dirty="0"/>
                <a:t> </a:t>
              </a:r>
              <a:r>
                <a:rPr lang="pt-BR" sz="2800" dirty="0" err="1"/>
                <a:t>nulla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dui</a:t>
              </a:r>
              <a:r>
                <a:rPr lang="pt-BR" sz="2800" dirty="0"/>
                <a:t> </a:t>
              </a:r>
              <a:r>
                <a:rPr lang="pt-BR" sz="2800" dirty="0" err="1"/>
                <a:t>hendrerit</a:t>
              </a:r>
              <a:r>
                <a:rPr lang="pt-BR" sz="2800" dirty="0"/>
                <a:t> </a:t>
              </a:r>
              <a:r>
                <a:rPr lang="pt-BR" sz="2800" dirty="0" err="1"/>
                <a:t>volutpat</a:t>
              </a:r>
              <a:r>
                <a:rPr lang="pt-BR" sz="2800" dirty="0"/>
                <a:t>. Cum </a:t>
              </a:r>
              <a:r>
                <a:rPr lang="pt-BR" sz="2800" dirty="0" err="1"/>
                <a:t>sociis</a:t>
              </a:r>
              <a:r>
                <a:rPr lang="pt-BR" sz="2800" dirty="0"/>
                <a:t> </a:t>
              </a:r>
              <a:r>
                <a:rPr lang="pt-BR" sz="2800" dirty="0" err="1"/>
                <a:t>natoque</a:t>
              </a:r>
              <a:r>
                <a:rPr lang="pt-BR" sz="2800" dirty="0"/>
                <a:t> </a:t>
              </a:r>
              <a:r>
                <a:rPr lang="pt-BR" sz="2800" dirty="0" err="1"/>
                <a:t>penatibus</a:t>
              </a:r>
              <a:r>
                <a:rPr lang="pt-BR" sz="2800" dirty="0"/>
                <a:t> et </a:t>
              </a:r>
              <a:r>
                <a:rPr lang="pt-BR" sz="2800" dirty="0" err="1"/>
                <a:t>magnis</a:t>
              </a:r>
              <a:r>
                <a:rPr lang="pt-BR" sz="2800" dirty="0"/>
                <a:t> </a:t>
              </a:r>
              <a:r>
                <a:rPr lang="pt-BR" sz="2800" dirty="0" err="1"/>
                <a:t>dis</a:t>
              </a:r>
              <a:r>
                <a:rPr lang="pt-BR" sz="2800" dirty="0"/>
                <a:t> </a:t>
              </a:r>
              <a:r>
                <a:rPr lang="pt-BR" sz="2800" dirty="0" err="1"/>
                <a:t>parturient</a:t>
              </a:r>
              <a:endParaRPr lang="pt-BR" altLang="pt-BR" sz="2800" dirty="0">
                <a:latin typeface="Trebuchet MS" pitchFamily="34" charset="0"/>
                <a:sym typeface="Wingdings 2" pitchFamily="18" charset="2"/>
              </a:endParaRPr>
            </a:p>
          </p:txBody>
        </p:sp>
        <p:sp>
          <p:nvSpPr>
            <p:cNvPr id="7" name="Text Box 842">
              <a:extLst>
                <a:ext uri="{FF2B5EF4-FFF2-40B4-BE49-F238E27FC236}">
                  <a16:creationId xmlns:a16="http://schemas.microsoft.com/office/drawing/2014/main" id="{F820A7AB-6995-1ABC-5E72-3A66BF3A2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7887" y="17654444"/>
              <a:ext cx="8640763" cy="2634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1834" tIns="40917" rIns="81834" bIns="40917">
              <a:spAutoFit/>
            </a:bodyPr>
            <a:lstStyle/>
            <a:p>
              <a:pPr algn="just" defTabSz="815975" eaLnBrk="1" hangingPunct="1">
                <a:lnSpc>
                  <a:spcPct val="120000"/>
                </a:lnSpc>
                <a:spcBef>
                  <a:spcPct val="50000"/>
                </a:spcBef>
                <a:buClr>
                  <a:srgbClr val="FF99CC"/>
                </a:buClr>
              </a:pPr>
              <a:r>
                <a:rPr lang="pt-BR" sz="2800" dirty="0" err="1"/>
                <a:t>Lorem</a:t>
              </a:r>
              <a:r>
                <a:rPr lang="pt-BR" sz="2800" dirty="0"/>
                <a:t> </a:t>
              </a:r>
              <a:r>
                <a:rPr lang="pt-BR" sz="2800" dirty="0" err="1"/>
                <a:t>ipsum</a:t>
              </a:r>
              <a:r>
                <a:rPr lang="pt-BR" sz="2800" dirty="0"/>
                <a:t> </a:t>
              </a:r>
              <a:r>
                <a:rPr lang="pt-BR" sz="2800" dirty="0" err="1"/>
                <a:t>dolor</a:t>
              </a:r>
              <a:r>
                <a:rPr lang="pt-BR" sz="2800" dirty="0"/>
                <a:t> </a:t>
              </a:r>
              <a:r>
                <a:rPr lang="pt-BR" sz="2800" dirty="0" err="1"/>
                <a:t>sit</a:t>
              </a:r>
              <a:r>
                <a:rPr lang="pt-BR" sz="2800" dirty="0"/>
                <a:t> </a:t>
              </a:r>
              <a:r>
                <a:rPr lang="pt-BR" sz="2800" dirty="0" err="1"/>
                <a:t>amet</a:t>
              </a:r>
              <a:r>
                <a:rPr lang="pt-BR" sz="2800" dirty="0"/>
                <a:t>, </a:t>
              </a:r>
              <a:r>
                <a:rPr lang="pt-BR" sz="2800" dirty="0" err="1"/>
                <a:t>consectetur</a:t>
              </a:r>
              <a:r>
                <a:rPr lang="pt-BR" sz="2800" dirty="0"/>
                <a:t> </a:t>
              </a:r>
              <a:r>
                <a:rPr lang="pt-BR" sz="2800" dirty="0" err="1"/>
                <a:t>adipiscing</a:t>
              </a:r>
              <a:r>
                <a:rPr lang="pt-BR" sz="2800" dirty="0"/>
                <a:t> </a:t>
              </a:r>
              <a:r>
                <a:rPr lang="pt-BR" sz="2800" dirty="0" err="1"/>
                <a:t>elit</a:t>
              </a:r>
              <a:r>
                <a:rPr lang="pt-BR" sz="2800" dirty="0"/>
                <a:t>. </a:t>
              </a:r>
              <a:r>
                <a:rPr lang="pt-BR" sz="2800" dirty="0" err="1"/>
                <a:t>Vivamus</a:t>
              </a:r>
              <a:r>
                <a:rPr lang="pt-BR" sz="2800" dirty="0"/>
                <a:t> id </a:t>
              </a:r>
              <a:r>
                <a:rPr lang="pt-BR" sz="2800" dirty="0" err="1"/>
                <a:t>est</a:t>
              </a:r>
              <a:r>
                <a:rPr lang="pt-BR" sz="2800" dirty="0"/>
                <a:t> </a:t>
              </a:r>
              <a:r>
                <a:rPr lang="pt-BR" sz="2800" dirty="0" err="1"/>
                <a:t>non</a:t>
              </a:r>
              <a:r>
                <a:rPr lang="pt-BR" sz="2800" dirty="0"/>
                <a:t> </a:t>
              </a:r>
              <a:r>
                <a:rPr lang="pt-BR" sz="2800" dirty="0" err="1"/>
                <a:t>augue</a:t>
              </a:r>
              <a:r>
                <a:rPr lang="pt-BR" sz="2800" dirty="0"/>
                <a:t> </a:t>
              </a:r>
              <a:r>
                <a:rPr lang="pt-BR" sz="2800" dirty="0" err="1"/>
                <a:t>iaculis</a:t>
              </a:r>
              <a:r>
                <a:rPr lang="pt-BR" sz="2800" dirty="0"/>
                <a:t> </a:t>
              </a:r>
              <a:r>
                <a:rPr lang="pt-BR" sz="2800" dirty="0" err="1"/>
                <a:t>luctus</a:t>
              </a:r>
              <a:r>
                <a:rPr lang="pt-BR" sz="2800" dirty="0"/>
                <a:t> quis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erat</a:t>
              </a:r>
              <a:r>
                <a:rPr lang="pt-BR" sz="2800" dirty="0"/>
                <a:t>. </a:t>
              </a:r>
              <a:r>
                <a:rPr lang="pt-BR" sz="2800" dirty="0" err="1"/>
                <a:t>Maecenas</a:t>
              </a:r>
              <a:r>
                <a:rPr lang="pt-BR" sz="2800" dirty="0"/>
                <a:t> </a:t>
              </a:r>
              <a:r>
                <a:rPr lang="pt-BR" sz="2800" dirty="0" err="1"/>
                <a:t>convallis</a:t>
              </a:r>
              <a:r>
                <a:rPr lang="pt-BR" sz="2800" dirty="0"/>
                <a:t> </a:t>
              </a:r>
              <a:r>
                <a:rPr lang="pt-BR" sz="2800" dirty="0" err="1"/>
                <a:t>nisl</a:t>
              </a:r>
              <a:r>
                <a:rPr lang="pt-BR" sz="2800" dirty="0"/>
                <a:t> </a:t>
              </a:r>
              <a:r>
                <a:rPr lang="pt-BR" sz="2800" dirty="0" err="1"/>
                <a:t>tempus</a:t>
              </a:r>
              <a:r>
                <a:rPr lang="pt-BR" sz="2800" dirty="0"/>
                <a:t>, </a:t>
              </a:r>
              <a:r>
                <a:rPr lang="pt-BR" sz="2800" dirty="0" err="1"/>
                <a:t>varius</a:t>
              </a:r>
              <a:r>
                <a:rPr lang="pt-BR" sz="2800" dirty="0"/>
                <a:t> ex quis, </a:t>
              </a:r>
              <a:r>
                <a:rPr lang="pt-BR" sz="2800" dirty="0" err="1"/>
                <a:t>sodales</a:t>
              </a:r>
              <a:r>
                <a:rPr lang="pt-BR" sz="2800" dirty="0"/>
                <a:t> </a:t>
              </a:r>
              <a:r>
                <a:rPr lang="pt-BR" sz="2800" dirty="0" err="1"/>
                <a:t>mauris</a:t>
              </a:r>
              <a:r>
                <a:rPr lang="pt-BR" sz="2800" dirty="0"/>
                <a:t>.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</a:t>
              </a:r>
              <a:r>
                <a:rPr lang="pt-BR" sz="2800" dirty="0" err="1"/>
                <a:t>ac</a:t>
              </a:r>
              <a:r>
                <a:rPr lang="pt-BR" sz="2800" dirty="0"/>
                <a:t>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endParaRPr lang="pt-BR" altLang="pt-BR" sz="2800" dirty="0">
                <a:latin typeface="Trebuchet MS" pitchFamily="34" charset="0"/>
                <a:sym typeface="Wingdings 2" pitchFamily="18" charset="2"/>
              </a:endParaRPr>
            </a:p>
          </p:txBody>
        </p:sp>
        <p:sp>
          <p:nvSpPr>
            <p:cNvPr id="8" name="Text Box 842">
              <a:extLst>
                <a:ext uri="{FF2B5EF4-FFF2-40B4-BE49-F238E27FC236}">
                  <a16:creationId xmlns:a16="http://schemas.microsoft.com/office/drawing/2014/main" id="{2F535B20-2534-179A-4FF5-BCD38CC0A2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7887" y="11582505"/>
              <a:ext cx="8640763" cy="4185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1834" tIns="40917" rIns="81834" bIns="40917">
              <a:spAutoFit/>
            </a:bodyPr>
            <a:lstStyle/>
            <a:p>
              <a:pPr algn="just" defTabSz="815975">
                <a:lnSpc>
                  <a:spcPct val="120000"/>
                </a:lnSpc>
                <a:spcBef>
                  <a:spcPct val="50000"/>
                </a:spcBef>
                <a:buClr>
                  <a:srgbClr val="FF99CC"/>
                </a:buClr>
              </a:pPr>
              <a:r>
                <a:rPr lang="pt-BR" sz="2800" dirty="0" err="1"/>
                <a:t>Lorem</a:t>
              </a:r>
              <a:r>
                <a:rPr lang="pt-BR" sz="2800" dirty="0"/>
                <a:t> </a:t>
              </a:r>
              <a:r>
                <a:rPr lang="pt-BR" sz="2800" dirty="0" err="1"/>
                <a:t>ipsum</a:t>
              </a:r>
              <a:r>
                <a:rPr lang="pt-BR" sz="2800" dirty="0"/>
                <a:t> </a:t>
              </a:r>
              <a:r>
                <a:rPr lang="pt-BR" sz="2800" dirty="0" err="1"/>
                <a:t>dolor</a:t>
              </a:r>
              <a:r>
                <a:rPr lang="pt-BR" sz="2800" dirty="0"/>
                <a:t> </a:t>
              </a:r>
              <a:r>
                <a:rPr lang="pt-BR" sz="2800" dirty="0" err="1"/>
                <a:t>sit</a:t>
              </a:r>
              <a:r>
                <a:rPr lang="pt-BR" sz="2800" dirty="0"/>
                <a:t> </a:t>
              </a:r>
              <a:r>
                <a:rPr lang="pt-BR" sz="2800" dirty="0" err="1"/>
                <a:t>amet</a:t>
              </a:r>
              <a:r>
                <a:rPr lang="pt-BR" sz="2800" dirty="0"/>
                <a:t>, </a:t>
              </a:r>
              <a:r>
                <a:rPr lang="pt-BR" sz="2800" dirty="0" err="1"/>
                <a:t>consectetur</a:t>
              </a:r>
              <a:r>
                <a:rPr lang="pt-BR" sz="2800" dirty="0"/>
                <a:t> </a:t>
              </a:r>
              <a:r>
                <a:rPr lang="pt-BR" sz="2800" dirty="0" err="1"/>
                <a:t>adipiscing</a:t>
              </a:r>
              <a:r>
                <a:rPr lang="pt-BR" sz="2800" dirty="0"/>
                <a:t> </a:t>
              </a:r>
              <a:r>
                <a:rPr lang="pt-BR" sz="2800" dirty="0" err="1"/>
                <a:t>elit</a:t>
              </a:r>
              <a:r>
                <a:rPr lang="pt-BR" sz="2800" dirty="0"/>
                <a:t>. </a:t>
              </a:r>
              <a:r>
                <a:rPr lang="pt-BR" sz="2800" dirty="0" err="1"/>
                <a:t>Vivamus</a:t>
              </a:r>
              <a:r>
                <a:rPr lang="pt-BR" sz="2800" dirty="0"/>
                <a:t> id </a:t>
              </a:r>
              <a:r>
                <a:rPr lang="pt-BR" sz="2800" dirty="0" err="1"/>
                <a:t>est</a:t>
              </a:r>
              <a:r>
                <a:rPr lang="pt-BR" sz="2800" dirty="0"/>
                <a:t> </a:t>
              </a:r>
              <a:r>
                <a:rPr lang="pt-BR" sz="2800" dirty="0" err="1"/>
                <a:t>non</a:t>
              </a:r>
              <a:r>
                <a:rPr lang="pt-BR" sz="2800" dirty="0"/>
                <a:t> </a:t>
              </a:r>
              <a:r>
                <a:rPr lang="pt-BR" sz="2800" dirty="0" err="1"/>
                <a:t>augue</a:t>
              </a:r>
              <a:r>
                <a:rPr lang="pt-BR" sz="2800" dirty="0"/>
                <a:t> </a:t>
              </a:r>
              <a:r>
                <a:rPr lang="pt-BR" sz="2800" dirty="0" err="1"/>
                <a:t>iaculis</a:t>
              </a:r>
              <a:r>
                <a:rPr lang="pt-BR" sz="2800" dirty="0"/>
                <a:t> </a:t>
              </a:r>
              <a:r>
                <a:rPr lang="pt-BR" sz="2800" dirty="0" err="1"/>
                <a:t>luctus</a:t>
              </a:r>
              <a:r>
                <a:rPr lang="pt-BR" sz="2800" dirty="0"/>
                <a:t> quis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erat</a:t>
              </a:r>
              <a:r>
                <a:rPr lang="pt-BR" sz="2800" dirty="0"/>
                <a:t>. </a:t>
              </a:r>
              <a:r>
                <a:rPr lang="pt-BR" sz="2800" dirty="0" err="1"/>
                <a:t>Maecenas</a:t>
              </a:r>
              <a:r>
                <a:rPr lang="pt-BR" sz="2800" dirty="0"/>
                <a:t> </a:t>
              </a:r>
              <a:r>
                <a:rPr lang="pt-BR" sz="2800" dirty="0" err="1"/>
                <a:t>convallis</a:t>
              </a:r>
              <a:r>
                <a:rPr lang="pt-BR" sz="2800" dirty="0"/>
                <a:t> </a:t>
              </a:r>
              <a:r>
                <a:rPr lang="pt-BR" sz="2800" dirty="0" err="1"/>
                <a:t>nisl</a:t>
              </a:r>
              <a:r>
                <a:rPr lang="pt-BR" sz="2800" dirty="0"/>
                <a:t> </a:t>
              </a:r>
              <a:r>
                <a:rPr lang="pt-BR" sz="2800" dirty="0" err="1"/>
                <a:t>tempus</a:t>
              </a:r>
              <a:r>
                <a:rPr lang="pt-BR" sz="2800" dirty="0"/>
                <a:t>, </a:t>
              </a:r>
              <a:r>
                <a:rPr lang="pt-BR" sz="2800" dirty="0" err="1"/>
                <a:t>varius</a:t>
              </a:r>
              <a:r>
                <a:rPr lang="pt-BR" sz="2800" dirty="0"/>
                <a:t> ex quis, </a:t>
              </a:r>
              <a:r>
                <a:rPr lang="pt-BR" sz="2800" dirty="0" err="1"/>
                <a:t>sodales</a:t>
              </a:r>
              <a:r>
                <a:rPr lang="pt-BR" sz="2800" dirty="0"/>
                <a:t> </a:t>
              </a:r>
              <a:r>
                <a:rPr lang="pt-BR" sz="2800" dirty="0" err="1"/>
                <a:t>mauris</a:t>
              </a:r>
              <a:r>
                <a:rPr lang="pt-BR" sz="2800" dirty="0"/>
                <a:t>.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</a:t>
              </a:r>
              <a:r>
                <a:rPr lang="pt-BR" sz="2800" dirty="0" err="1"/>
                <a:t>ac</a:t>
              </a:r>
              <a:r>
                <a:rPr lang="pt-BR" sz="2800" dirty="0"/>
                <a:t>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r>
                <a:rPr lang="pt-BR" sz="2800" dirty="0"/>
                <a:t>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ac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r>
                <a:rPr lang="pt-BR" sz="2800" dirty="0"/>
                <a:t>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ac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endParaRPr lang="pt-BR" altLang="pt-BR" sz="2800" dirty="0">
                <a:latin typeface="Trebuchet MS" pitchFamily="34" charset="0"/>
                <a:sym typeface="Wingdings 2" pitchFamily="18" charset="2"/>
              </a:endParaRPr>
            </a:p>
          </p:txBody>
        </p:sp>
        <p:sp>
          <p:nvSpPr>
            <p:cNvPr id="15" name="Text Box 29">
              <a:extLst>
                <a:ext uri="{FF2B5EF4-FFF2-40B4-BE49-F238E27FC236}">
                  <a16:creationId xmlns:a16="http://schemas.microsoft.com/office/drawing/2014/main" id="{40C628F4-BCF1-FDB3-5612-A0BE4B9A93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650" y="21043618"/>
              <a:ext cx="8640000" cy="10013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73651" tIns="252000" rIns="73651" bIns="252000">
              <a:spAutoFit/>
            </a:bodyPr>
            <a:lstStyle/>
            <a:p>
              <a:pPr algn="ctr" defTabSz="739775" eaLnBrk="1" hangingPunct="1">
                <a:spcBef>
                  <a:spcPct val="50000"/>
                </a:spcBef>
              </a:pPr>
              <a:r>
                <a:rPr lang="pt-BR" altLang="pt-BR" sz="3200" dirty="0">
                  <a:solidFill>
                    <a:schemeClr val="bg1"/>
                  </a:solidFill>
                  <a:latin typeface="Verdana"/>
                  <a:cs typeface="Verdana"/>
                </a:rPr>
                <a:t>Referencial Teórico</a:t>
              </a:r>
            </a:p>
          </p:txBody>
        </p:sp>
        <p:sp>
          <p:nvSpPr>
            <p:cNvPr id="16" name="Text Box 29">
              <a:extLst>
                <a:ext uri="{FF2B5EF4-FFF2-40B4-BE49-F238E27FC236}">
                  <a16:creationId xmlns:a16="http://schemas.microsoft.com/office/drawing/2014/main" id="{E559BF7B-11EE-F7A4-65EC-08E4DF147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650" y="28051705"/>
              <a:ext cx="8640000" cy="10013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73651" tIns="252000" rIns="73651" bIns="252000">
              <a:spAutoFit/>
            </a:bodyPr>
            <a:lstStyle/>
            <a:p>
              <a:pPr algn="ctr" defTabSz="739775" eaLnBrk="1" hangingPunct="1">
                <a:spcBef>
                  <a:spcPct val="50000"/>
                </a:spcBef>
              </a:pPr>
              <a:r>
                <a:rPr lang="pt-BR" altLang="pt-BR" sz="3200" dirty="0">
                  <a:solidFill>
                    <a:schemeClr val="bg1"/>
                  </a:solidFill>
                  <a:latin typeface="Verdana"/>
                  <a:cs typeface="Verdana"/>
                </a:rPr>
                <a:t>Metodologia</a:t>
              </a:r>
            </a:p>
          </p:txBody>
        </p:sp>
        <p:sp>
          <p:nvSpPr>
            <p:cNvPr id="17" name="Text Box 29">
              <a:extLst>
                <a:ext uri="{FF2B5EF4-FFF2-40B4-BE49-F238E27FC236}">
                  <a16:creationId xmlns:a16="http://schemas.microsoft.com/office/drawing/2014/main" id="{7891BE05-7829-2544-EB42-299B933CCA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650" y="16590108"/>
              <a:ext cx="8640000" cy="10013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73651" tIns="252000" rIns="73651" bIns="252000">
              <a:spAutoFit/>
            </a:bodyPr>
            <a:lstStyle/>
            <a:p>
              <a:pPr algn="ctr" defTabSz="739775" eaLnBrk="1" hangingPunct="1">
                <a:spcBef>
                  <a:spcPct val="50000"/>
                </a:spcBef>
              </a:pPr>
              <a:r>
                <a:rPr lang="pt-BR" altLang="pt-BR" sz="3200" dirty="0">
                  <a:solidFill>
                    <a:schemeClr val="bg1"/>
                  </a:solidFill>
                  <a:latin typeface="Verdana"/>
                  <a:cs typeface="Verdana"/>
                </a:rPr>
                <a:t>Objetivo</a:t>
              </a:r>
            </a:p>
          </p:txBody>
        </p:sp>
      </p:grpSp>
      <p:sp>
        <p:nvSpPr>
          <p:cNvPr id="18" name="Text Box 29">
            <a:extLst>
              <a:ext uri="{FF2B5EF4-FFF2-40B4-BE49-F238E27FC236}">
                <a16:creationId xmlns:a16="http://schemas.microsoft.com/office/drawing/2014/main" id="{216F005A-7A54-F982-54AE-FC1C60A8C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3296" y="10502933"/>
            <a:ext cx="8640000" cy="10013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651" tIns="252000" rIns="73651" bIns="252000">
            <a:spAutoFit/>
          </a:bodyPr>
          <a:lstStyle/>
          <a:p>
            <a:pPr algn="ctr" defTabSz="739775" eaLnBrk="1" hangingPunct="1">
              <a:spcBef>
                <a:spcPct val="50000"/>
              </a:spcBef>
            </a:pPr>
            <a:r>
              <a:rPr lang="pt-BR" altLang="pt-BR" sz="3200" dirty="0">
                <a:solidFill>
                  <a:schemeClr val="bg1"/>
                </a:solidFill>
                <a:latin typeface="Verdana"/>
                <a:cs typeface="Verdana"/>
              </a:rPr>
              <a:t>Introdução</a:t>
            </a:r>
          </a:p>
        </p:txBody>
      </p: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161767CD-31AE-7A96-133C-E990EABED42D}"/>
              </a:ext>
            </a:extLst>
          </p:cNvPr>
          <p:cNvGrpSpPr/>
          <p:nvPr/>
        </p:nvGrpSpPr>
        <p:grpSpPr>
          <a:xfrm>
            <a:off x="11482764" y="10370304"/>
            <a:ext cx="8641526" cy="26079977"/>
            <a:chOff x="11482764" y="10370304"/>
            <a:chExt cx="8641526" cy="26079977"/>
          </a:xfrm>
        </p:grpSpPr>
        <p:sp>
          <p:nvSpPr>
            <p:cNvPr id="9" name="Text Box 842">
              <a:extLst>
                <a:ext uri="{FF2B5EF4-FFF2-40B4-BE49-F238E27FC236}">
                  <a16:creationId xmlns:a16="http://schemas.microsoft.com/office/drawing/2014/main" id="{C7D18616-A01E-69A0-5CD2-72DC275293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2764" y="11504297"/>
              <a:ext cx="8640763" cy="4185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1834" tIns="40917" rIns="81834" bIns="40917">
              <a:spAutoFit/>
            </a:bodyPr>
            <a:lstStyle/>
            <a:p>
              <a:pPr algn="just" defTabSz="815975">
                <a:lnSpc>
                  <a:spcPct val="120000"/>
                </a:lnSpc>
                <a:spcBef>
                  <a:spcPct val="50000"/>
                </a:spcBef>
                <a:buClr>
                  <a:srgbClr val="FF99CC"/>
                </a:buClr>
              </a:pPr>
              <a:r>
                <a:rPr lang="pt-BR" sz="2800" dirty="0" err="1"/>
                <a:t>Lorem</a:t>
              </a:r>
              <a:r>
                <a:rPr lang="pt-BR" sz="2800" dirty="0"/>
                <a:t> </a:t>
              </a:r>
              <a:r>
                <a:rPr lang="pt-BR" sz="2800" dirty="0" err="1"/>
                <a:t>ipsum</a:t>
              </a:r>
              <a:r>
                <a:rPr lang="pt-BR" sz="2800" dirty="0"/>
                <a:t> </a:t>
              </a:r>
              <a:r>
                <a:rPr lang="pt-BR" sz="2800" dirty="0" err="1"/>
                <a:t>dolor</a:t>
              </a:r>
              <a:r>
                <a:rPr lang="pt-BR" sz="2800" dirty="0"/>
                <a:t> </a:t>
              </a:r>
              <a:r>
                <a:rPr lang="pt-BR" sz="2800" dirty="0" err="1"/>
                <a:t>sit</a:t>
              </a:r>
              <a:r>
                <a:rPr lang="pt-BR" sz="2800" dirty="0"/>
                <a:t> </a:t>
              </a:r>
              <a:r>
                <a:rPr lang="pt-BR" sz="2800" dirty="0" err="1"/>
                <a:t>amet</a:t>
              </a:r>
              <a:r>
                <a:rPr lang="pt-BR" sz="2800" dirty="0"/>
                <a:t>, </a:t>
              </a:r>
              <a:r>
                <a:rPr lang="pt-BR" sz="2800" dirty="0" err="1"/>
                <a:t>consectetur</a:t>
              </a:r>
              <a:r>
                <a:rPr lang="pt-BR" sz="2800" dirty="0"/>
                <a:t> </a:t>
              </a:r>
              <a:r>
                <a:rPr lang="pt-BR" sz="2800" dirty="0" err="1"/>
                <a:t>adipiscing</a:t>
              </a:r>
              <a:r>
                <a:rPr lang="pt-BR" sz="2800" dirty="0"/>
                <a:t> </a:t>
              </a:r>
              <a:r>
                <a:rPr lang="pt-BR" sz="2800" dirty="0" err="1"/>
                <a:t>elit</a:t>
              </a:r>
              <a:r>
                <a:rPr lang="pt-BR" sz="2800" dirty="0"/>
                <a:t>. </a:t>
              </a:r>
              <a:r>
                <a:rPr lang="pt-BR" sz="2800" dirty="0" err="1"/>
                <a:t>Vivamus</a:t>
              </a:r>
              <a:r>
                <a:rPr lang="pt-BR" sz="2800" dirty="0"/>
                <a:t> id </a:t>
              </a:r>
              <a:r>
                <a:rPr lang="pt-BR" sz="2800" dirty="0" err="1"/>
                <a:t>est</a:t>
              </a:r>
              <a:r>
                <a:rPr lang="pt-BR" sz="2800" dirty="0"/>
                <a:t> </a:t>
              </a:r>
              <a:r>
                <a:rPr lang="pt-BR" sz="2800" dirty="0" err="1"/>
                <a:t>non</a:t>
              </a:r>
              <a:r>
                <a:rPr lang="pt-BR" sz="2800" dirty="0"/>
                <a:t> </a:t>
              </a:r>
              <a:r>
                <a:rPr lang="pt-BR" sz="2800" dirty="0" err="1"/>
                <a:t>augue</a:t>
              </a:r>
              <a:r>
                <a:rPr lang="pt-BR" sz="2800" dirty="0"/>
                <a:t> </a:t>
              </a:r>
              <a:r>
                <a:rPr lang="pt-BR" sz="2800" dirty="0" err="1"/>
                <a:t>iaculis</a:t>
              </a:r>
              <a:r>
                <a:rPr lang="pt-BR" sz="2800" dirty="0"/>
                <a:t> </a:t>
              </a:r>
              <a:r>
                <a:rPr lang="pt-BR" sz="2800" dirty="0" err="1"/>
                <a:t>luctus</a:t>
              </a:r>
              <a:r>
                <a:rPr lang="pt-BR" sz="2800" dirty="0"/>
                <a:t> quis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erat</a:t>
              </a:r>
              <a:r>
                <a:rPr lang="pt-BR" sz="2800" dirty="0"/>
                <a:t>. </a:t>
              </a:r>
              <a:r>
                <a:rPr lang="pt-BR" sz="2800" dirty="0" err="1"/>
                <a:t>Maecenas</a:t>
              </a:r>
              <a:r>
                <a:rPr lang="pt-BR" sz="2800" dirty="0"/>
                <a:t> </a:t>
              </a:r>
              <a:r>
                <a:rPr lang="pt-BR" sz="2800" dirty="0" err="1"/>
                <a:t>convallis</a:t>
              </a:r>
              <a:r>
                <a:rPr lang="pt-BR" sz="2800" dirty="0"/>
                <a:t> </a:t>
              </a:r>
              <a:r>
                <a:rPr lang="pt-BR" sz="2800" dirty="0" err="1"/>
                <a:t>nisl</a:t>
              </a:r>
              <a:r>
                <a:rPr lang="pt-BR" sz="2800" dirty="0"/>
                <a:t> </a:t>
              </a:r>
              <a:r>
                <a:rPr lang="pt-BR" sz="2800" dirty="0" err="1"/>
                <a:t>tempus</a:t>
              </a:r>
              <a:r>
                <a:rPr lang="pt-BR" sz="2800" dirty="0"/>
                <a:t>, </a:t>
              </a:r>
              <a:r>
                <a:rPr lang="pt-BR" sz="2800" dirty="0" err="1"/>
                <a:t>varius</a:t>
              </a:r>
              <a:r>
                <a:rPr lang="pt-BR" sz="2800" dirty="0"/>
                <a:t> ex quis, </a:t>
              </a:r>
              <a:r>
                <a:rPr lang="pt-BR" sz="2800" dirty="0" err="1"/>
                <a:t>sodales</a:t>
              </a:r>
              <a:r>
                <a:rPr lang="pt-BR" sz="2800" dirty="0"/>
                <a:t> </a:t>
              </a:r>
              <a:r>
                <a:rPr lang="pt-BR" sz="2800" dirty="0" err="1"/>
                <a:t>mauris</a:t>
              </a:r>
              <a:r>
                <a:rPr lang="pt-BR" sz="2800" dirty="0"/>
                <a:t>.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</a:t>
              </a:r>
              <a:r>
                <a:rPr lang="pt-BR" sz="2800" dirty="0" err="1"/>
                <a:t>ac</a:t>
              </a:r>
              <a:r>
                <a:rPr lang="pt-BR" sz="2800" dirty="0"/>
                <a:t>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r>
                <a:rPr lang="pt-BR" sz="2800" dirty="0"/>
                <a:t>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ac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r>
                <a:rPr lang="pt-BR" sz="2800" dirty="0"/>
                <a:t>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ac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endParaRPr lang="pt-BR" altLang="pt-BR" sz="2800" dirty="0">
                <a:latin typeface="Trebuchet MS" pitchFamily="34" charset="0"/>
                <a:sym typeface="Wingdings 2" pitchFamily="18" charset="2"/>
              </a:endParaRPr>
            </a:p>
          </p:txBody>
        </p:sp>
        <p:sp>
          <p:nvSpPr>
            <p:cNvPr id="13" name="Text Box 842">
              <a:extLst>
                <a:ext uri="{FF2B5EF4-FFF2-40B4-BE49-F238E27FC236}">
                  <a16:creationId xmlns:a16="http://schemas.microsoft.com/office/drawing/2014/main" id="{B270CDFB-492C-4D16-AF8C-F37F27CAFE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3527" y="24413738"/>
              <a:ext cx="8640763" cy="4185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1834" tIns="40917" rIns="81834" bIns="40917">
              <a:spAutoFit/>
            </a:bodyPr>
            <a:lstStyle/>
            <a:p>
              <a:pPr algn="just" defTabSz="815975">
                <a:lnSpc>
                  <a:spcPct val="120000"/>
                </a:lnSpc>
                <a:spcBef>
                  <a:spcPct val="50000"/>
                </a:spcBef>
                <a:buClr>
                  <a:srgbClr val="FF99CC"/>
                </a:buClr>
              </a:pPr>
              <a:r>
                <a:rPr lang="pt-BR" sz="2800" dirty="0" err="1"/>
                <a:t>Lorem</a:t>
              </a:r>
              <a:r>
                <a:rPr lang="pt-BR" sz="2800" dirty="0"/>
                <a:t> </a:t>
              </a:r>
              <a:r>
                <a:rPr lang="pt-BR" sz="2800" dirty="0" err="1"/>
                <a:t>ipsum</a:t>
              </a:r>
              <a:r>
                <a:rPr lang="pt-BR" sz="2800" dirty="0"/>
                <a:t> </a:t>
              </a:r>
              <a:r>
                <a:rPr lang="pt-BR" sz="2800" dirty="0" err="1"/>
                <a:t>dolor</a:t>
              </a:r>
              <a:r>
                <a:rPr lang="pt-BR" sz="2800" dirty="0"/>
                <a:t> </a:t>
              </a:r>
              <a:r>
                <a:rPr lang="pt-BR" sz="2800" dirty="0" err="1"/>
                <a:t>sit</a:t>
              </a:r>
              <a:r>
                <a:rPr lang="pt-BR" sz="2800" dirty="0"/>
                <a:t> </a:t>
              </a:r>
              <a:r>
                <a:rPr lang="pt-BR" sz="2800" dirty="0" err="1"/>
                <a:t>amet</a:t>
              </a:r>
              <a:r>
                <a:rPr lang="pt-BR" sz="2800" dirty="0"/>
                <a:t>, </a:t>
              </a:r>
              <a:r>
                <a:rPr lang="pt-BR" sz="2800" dirty="0" err="1"/>
                <a:t>consectetur</a:t>
              </a:r>
              <a:r>
                <a:rPr lang="pt-BR" sz="2800" dirty="0"/>
                <a:t> </a:t>
              </a:r>
              <a:r>
                <a:rPr lang="pt-BR" sz="2800" dirty="0" err="1"/>
                <a:t>adipiscing</a:t>
              </a:r>
              <a:r>
                <a:rPr lang="pt-BR" sz="2800" dirty="0"/>
                <a:t> </a:t>
              </a:r>
              <a:r>
                <a:rPr lang="pt-BR" sz="2800" dirty="0" err="1"/>
                <a:t>elit</a:t>
              </a:r>
              <a:r>
                <a:rPr lang="pt-BR" sz="2800" dirty="0"/>
                <a:t>. </a:t>
              </a:r>
              <a:r>
                <a:rPr lang="pt-BR" sz="2800" dirty="0" err="1"/>
                <a:t>Vivamus</a:t>
              </a:r>
              <a:r>
                <a:rPr lang="pt-BR" sz="2800" dirty="0"/>
                <a:t> id </a:t>
              </a:r>
              <a:r>
                <a:rPr lang="pt-BR" sz="2800" dirty="0" err="1"/>
                <a:t>est</a:t>
              </a:r>
              <a:r>
                <a:rPr lang="pt-BR" sz="2800" dirty="0"/>
                <a:t> </a:t>
              </a:r>
              <a:r>
                <a:rPr lang="pt-BR" sz="2800" dirty="0" err="1"/>
                <a:t>non</a:t>
              </a:r>
              <a:r>
                <a:rPr lang="pt-BR" sz="2800" dirty="0"/>
                <a:t> </a:t>
              </a:r>
              <a:r>
                <a:rPr lang="pt-BR" sz="2800" dirty="0" err="1"/>
                <a:t>augue</a:t>
              </a:r>
              <a:r>
                <a:rPr lang="pt-BR" sz="2800" dirty="0"/>
                <a:t> </a:t>
              </a:r>
              <a:r>
                <a:rPr lang="pt-BR" sz="2800" dirty="0" err="1"/>
                <a:t>iaculis</a:t>
              </a:r>
              <a:r>
                <a:rPr lang="pt-BR" sz="2800" dirty="0"/>
                <a:t> </a:t>
              </a:r>
              <a:r>
                <a:rPr lang="pt-BR" sz="2800" dirty="0" err="1"/>
                <a:t>luctus</a:t>
              </a:r>
              <a:r>
                <a:rPr lang="pt-BR" sz="2800" dirty="0"/>
                <a:t> quis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erat</a:t>
              </a:r>
              <a:r>
                <a:rPr lang="pt-BR" sz="2800" dirty="0"/>
                <a:t>. </a:t>
              </a:r>
              <a:r>
                <a:rPr lang="pt-BR" sz="2800" dirty="0" err="1"/>
                <a:t>Maecenas</a:t>
              </a:r>
              <a:r>
                <a:rPr lang="pt-BR" sz="2800" dirty="0"/>
                <a:t> </a:t>
              </a:r>
              <a:r>
                <a:rPr lang="pt-BR" sz="2800" dirty="0" err="1"/>
                <a:t>convallis</a:t>
              </a:r>
              <a:r>
                <a:rPr lang="pt-BR" sz="2800" dirty="0"/>
                <a:t> </a:t>
              </a:r>
              <a:r>
                <a:rPr lang="pt-BR" sz="2800" dirty="0" err="1"/>
                <a:t>nisl</a:t>
              </a:r>
              <a:r>
                <a:rPr lang="pt-BR" sz="2800" dirty="0"/>
                <a:t> </a:t>
              </a:r>
              <a:r>
                <a:rPr lang="pt-BR" sz="2800" dirty="0" err="1"/>
                <a:t>tempus</a:t>
              </a:r>
              <a:r>
                <a:rPr lang="pt-BR" sz="2800" dirty="0"/>
                <a:t>, </a:t>
              </a:r>
              <a:r>
                <a:rPr lang="pt-BR" sz="2800" dirty="0" err="1"/>
                <a:t>varius</a:t>
              </a:r>
              <a:r>
                <a:rPr lang="pt-BR" sz="2800" dirty="0"/>
                <a:t> ex quis, </a:t>
              </a:r>
              <a:r>
                <a:rPr lang="pt-BR" sz="2800" dirty="0" err="1"/>
                <a:t>sodales</a:t>
              </a:r>
              <a:r>
                <a:rPr lang="pt-BR" sz="2800" dirty="0"/>
                <a:t> </a:t>
              </a:r>
              <a:r>
                <a:rPr lang="pt-BR" sz="2800" dirty="0" err="1"/>
                <a:t>mauris</a:t>
              </a:r>
              <a:r>
                <a:rPr lang="pt-BR" sz="2800" dirty="0"/>
                <a:t>.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</a:t>
              </a:r>
              <a:r>
                <a:rPr lang="pt-BR" sz="2800" dirty="0" err="1"/>
                <a:t>ac</a:t>
              </a:r>
              <a:r>
                <a:rPr lang="pt-BR" sz="2800" dirty="0"/>
                <a:t>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r>
                <a:rPr lang="pt-BR" sz="2800" dirty="0"/>
                <a:t>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ac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r>
                <a:rPr lang="pt-BR" sz="2800" dirty="0"/>
                <a:t> </a:t>
              </a:r>
              <a:r>
                <a:rPr lang="pt-BR" sz="2800" dirty="0" err="1"/>
                <a:t>Quisque</a:t>
              </a:r>
              <a:r>
                <a:rPr lang="pt-BR" sz="2800" dirty="0"/>
                <a:t> </a:t>
              </a:r>
              <a:r>
                <a:rPr lang="pt-BR" sz="2800" dirty="0" err="1"/>
                <a:t>dignissim</a:t>
              </a:r>
              <a:r>
                <a:rPr lang="pt-BR" sz="2800" dirty="0"/>
                <a:t> </a:t>
              </a:r>
              <a:r>
                <a:rPr lang="pt-BR" sz="2800" dirty="0" err="1"/>
                <a:t>at</a:t>
              </a:r>
              <a:r>
                <a:rPr lang="pt-BR" sz="2800" dirty="0"/>
                <a:t> </a:t>
              </a:r>
              <a:r>
                <a:rPr lang="pt-BR" sz="2800" dirty="0" err="1"/>
                <a:t>lacus</a:t>
              </a:r>
              <a:r>
                <a:rPr lang="pt-BR" sz="2800" dirty="0"/>
                <a:t> ac </a:t>
              </a:r>
              <a:r>
                <a:rPr lang="pt-BR" sz="2800" dirty="0" err="1"/>
                <a:t>tincidunt</a:t>
              </a:r>
              <a:r>
                <a:rPr lang="pt-BR" sz="2800" dirty="0"/>
                <a:t>. </a:t>
              </a:r>
              <a:r>
                <a:rPr lang="pt-BR" sz="2800" dirty="0" err="1"/>
                <a:t>Vestibulum</a:t>
              </a:r>
              <a:r>
                <a:rPr lang="pt-BR" sz="2800" dirty="0"/>
                <a:t> </a:t>
              </a:r>
              <a:r>
                <a:rPr lang="pt-BR" sz="2800" dirty="0" err="1"/>
                <a:t>vel</a:t>
              </a:r>
              <a:r>
                <a:rPr lang="pt-BR" sz="2800" dirty="0"/>
                <a:t> </a:t>
              </a:r>
              <a:r>
                <a:rPr lang="pt-BR" sz="2800" dirty="0" err="1"/>
                <a:t>posuere</a:t>
              </a:r>
              <a:r>
                <a:rPr lang="pt-BR" sz="2800" dirty="0"/>
                <a:t> magna. </a:t>
              </a:r>
              <a:r>
                <a:rPr lang="pt-BR" sz="2800" dirty="0" err="1"/>
                <a:t>Donec</a:t>
              </a:r>
              <a:endParaRPr lang="pt-BR" altLang="pt-BR" sz="2800" dirty="0">
                <a:latin typeface="Trebuchet MS" pitchFamily="34" charset="0"/>
                <a:sym typeface="Wingdings 2" pitchFamily="18" charset="2"/>
              </a:endParaRPr>
            </a:p>
          </p:txBody>
        </p:sp>
        <p:sp>
          <p:nvSpPr>
            <p:cNvPr id="19" name="Text Box 29">
              <a:extLst>
                <a:ext uri="{FF2B5EF4-FFF2-40B4-BE49-F238E27FC236}">
                  <a16:creationId xmlns:a16="http://schemas.microsoft.com/office/drawing/2014/main" id="{259E3F8E-4584-848D-B339-4C7C3A13D8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3527" y="23151706"/>
              <a:ext cx="8640000" cy="10013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73651" tIns="252000" rIns="73651" bIns="252000">
              <a:spAutoFit/>
            </a:bodyPr>
            <a:lstStyle/>
            <a:p>
              <a:pPr algn="ctr" defTabSz="739775" eaLnBrk="1" hangingPunct="1">
                <a:spcBef>
                  <a:spcPct val="50000"/>
                </a:spcBef>
              </a:pPr>
              <a:r>
                <a:rPr lang="pt-BR" altLang="pt-BR" sz="3200" dirty="0">
                  <a:solidFill>
                    <a:schemeClr val="bg1"/>
                  </a:solidFill>
                  <a:latin typeface="Verdana"/>
                  <a:cs typeface="Verdana"/>
                </a:rPr>
                <a:t>Considerações finais</a:t>
              </a:r>
            </a:p>
          </p:txBody>
        </p:sp>
        <p:sp>
          <p:nvSpPr>
            <p:cNvPr id="20" name="Text Box 29">
              <a:extLst>
                <a:ext uri="{FF2B5EF4-FFF2-40B4-BE49-F238E27FC236}">
                  <a16:creationId xmlns:a16="http://schemas.microsoft.com/office/drawing/2014/main" id="{2B7C21B1-34E7-0C65-0DA7-987FC5100E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2764" y="10370304"/>
              <a:ext cx="8640000" cy="10013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73651" tIns="252000" rIns="73651" bIns="252000">
              <a:spAutoFit/>
            </a:bodyPr>
            <a:lstStyle/>
            <a:p>
              <a:pPr algn="ctr" defTabSz="739775" eaLnBrk="1" hangingPunct="1">
                <a:spcBef>
                  <a:spcPct val="50000"/>
                </a:spcBef>
              </a:pPr>
              <a:r>
                <a:rPr lang="pt-BR" altLang="pt-BR" sz="3200" dirty="0">
                  <a:solidFill>
                    <a:schemeClr val="bg1"/>
                  </a:solidFill>
                  <a:latin typeface="Verdana"/>
                  <a:cs typeface="Verdana"/>
                </a:rPr>
                <a:t>Resultados e </a:t>
              </a:r>
              <a:r>
                <a:rPr lang="pt-BR" altLang="pt-BR" sz="3200" dirty="0" err="1">
                  <a:solidFill>
                    <a:schemeClr val="bg1"/>
                  </a:solidFill>
                  <a:latin typeface="Verdana"/>
                  <a:cs typeface="Verdana"/>
                </a:rPr>
                <a:t>Análies</a:t>
              </a:r>
              <a:endParaRPr lang="pt-BR" altLang="pt-BR" sz="3200" dirty="0">
                <a:solidFill>
                  <a:schemeClr val="bg1"/>
                </a:solidFill>
                <a:latin typeface="Verdana"/>
                <a:cs typeface="Verdana"/>
              </a:endParaRPr>
            </a:p>
          </p:txBody>
        </p:sp>
        <p:pic>
          <p:nvPicPr>
            <p:cNvPr id="21" name="Picture 216">
              <a:extLst>
                <a:ext uri="{FF2B5EF4-FFF2-40B4-BE49-F238E27FC236}">
                  <a16:creationId xmlns:a16="http://schemas.microsoft.com/office/drawing/2014/main" id="{0E4A5FC3-824A-84EB-DAA5-CC9F27705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84290" y="16227014"/>
              <a:ext cx="8449600" cy="5317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29">
              <a:extLst>
                <a:ext uri="{FF2B5EF4-FFF2-40B4-BE49-F238E27FC236}">
                  <a16:creationId xmlns:a16="http://schemas.microsoft.com/office/drawing/2014/main" id="{32FFE338-13B9-7AFD-1C84-5CD5B32F7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4290" y="29035224"/>
              <a:ext cx="8640000" cy="10013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73651" tIns="252000" rIns="73651" bIns="252000">
              <a:spAutoFit/>
            </a:bodyPr>
            <a:lstStyle/>
            <a:p>
              <a:pPr algn="ctr" defTabSz="739775">
                <a:spcBef>
                  <a:spcPct val="50000"/>
                </a:spcBef>
              </a:pPr>
              <a:r>
                <a:rPr lang="en-US" altLang="pt-BR" sz="3200" dirty="0" err="1">
                  <a:solidFill>
                    <a:schemeClr val="bg1"/>
                  </a:solidFill>
                  <a:latin typeface="Verdana"/>
                  <a:cs typeface="Verdana"/>
                </a:rPr>
                <a:t>Referência</a:t>
              </a:r>
              <a:r>
                <a:rPr lang="en-US" altLang="pt-BR" sz="3200" dirty="0">
                  <a:solidFill>
                    <a:schemeClr val="bg1"/>
                  </a:solidFill>
                  <a:latin typeface="Verdana"/>
                  <a:cs typeface="Verdana"/>
                </a:rPr>
                <a:t> </a:t>
              </a:r>
              <a:r>
                <a:rPr lang="en-US" altLang="pt-BR" sz="3200" dirty="0" err="1">
                  <a:solidFill>
                    <a:schemeClr val="bg1"/>
                  </a:solidFill>
                  <a:latin typeface="Verdana"/>
                  <a:cs typeface="Verdana"/>
                </a:rPr>
                <a:t>Biografica</a:t>
              </a:r>
              <a:endParaRPr lang="pt-BR" altLang="pt-BR" sz="3200" dirty="0">
                <a:solidFill>
                  <a:schemeClr val="bg1"/>
                </a:solidFill>
                <a:latin typeface="Verdana"/>
                <a:cs typeface="Verdana"/>
              </a:endParaRPr>
            </a:p>
          </p:txBody>
        </p:sp>
        <p:sp>
          <p:nvSpPr>
            <p:cNvPr id="23" name="Text Box 1023">
              <a:extLst>
                <a:ext uri="{FF2B5EF4-FFF2-40B4-BE49-F238E27FC236}">
                  <a16:creationId xmlns:a16="http://schemas.microsoft.com/office/drawing/2014/main" id="{CF43A8AF-1A93-D85F-9AF5-D4E200C8E8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4290" y="30378829"/>
              <a:ext cx="8640000" cy="6071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1834" tIns="40917" rIns="81834" bIns="40917">
              <a:spAutoFit/>
            </a:bodyPr>
            <a:lstStyle/>
            <a:p>
              <a:pPr algn="just" defTabSz="815975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altLang="pt-BR" sz="2500" b="1" dirty="0">
                  <a:latin typeface="Trebuchet MS" pitchFamily="34" charset="0"/>
                </a:rPr>
                <a:t>MISLEVY, D. J., BOCK, R. D. </a:t>
              </a:r>
              <a:r>
                <a:rPr lang="en-US" altLang="pt-BR" sz="2500" b="1" i="1" dirty="0">
                  <a:latin typeface="Trebuchet MS" pitchFamily="34" charset="0"/>
                </a:rPr>
                <a:t>BILOG: </a:t>
              </a:r>
              <a:r>
                <a:rPr lang="en-US" altLang="pt-BR" sz="2500" i="1" dirty="0">
                  <a:latin typeface="Trebuchet MS" pitchFamily="34" charset="0"/>
                </a:rPr>
                <a:t>Item analysis and test scoring with binary logistic models</a:t>
              </a:r>
              <a:r>
                <a:rPr lang="en-US" altLang="pt-BR" sz="2500" dirty="0">
                  <a:latin typeface="Trebuchet MS" pitchFamily="34" charset="0"/>
                </a:rPr>
                <a:t> [Computer program]. Chicago: Scientific Software, 1990.</a:t>
              </a:r>
            </a:p>
            <a:p>
              <a:pPr algn="just" defTabSz="815975"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en-US" altLang="pt-BR" sz="2500" b="1" dirty="0">
                  <a:latin typeface="Trebuchet MS" pitchFamily="34" charset="0"/>
                </a:rPr>
                <a:t>EMBRETSON, S.; REISE, S. P.</a:t>
              </a:r>
              <a:r>
                <a:rPr lang="en-US" altLang="pt-BR" sz="2500" dirty="0">
                  <a:latin typeface="Trebuchet MS" pitchFamily="34" charset="0"/>
                </a:rPr>
                <a:t> </a:t>
              </a:r>
              <a:r>
                <a:rPr lang="en-US" altLang="pt-BR" sz="2500" i="1" dirty="0">
                  <a:latin typeface="Trebuchet MS" pitchFamily="34" charset="0"/>
                </a:rPr>
                <a:t>Item Response Theory for Psychologists</a:t>
              </a:r>
              <a:r>
                <a:rPr lang="en-US" altLang="pt-BR" sz="2500" dirty="0">
                  <a:latin typeface="Trebuchet MS" pitchFamily="34" charset="0"/>
                </a:rPr>
                <a:t>. </a:t>
              </a:r>
              <a:r>
                <a:rPr lang="pt-BR" altLang="pt-BR" sz="2500" dirty="0" err="1">
                  <a:latin typeface="Trebuchet MS" pitchFamily="34" charset="0"/>
                </a:rPr>
                <a:t>New</a:t>
              </a:r>
              <a:r>
                <a:rPr lang="pt-BR" altLang="pt-BR" sz="2500" dirty="0">
                  <a:latin typeface="Trebuchet MS" pitchFamily="34" charset="0"/>
                </a:rPr>
                <a:t> Jersey: Lawrence </a:t>
              </a:r>
              <a:r>
                <a:rPr lang="pt-BR" altLang="pt-BR" sz="2500" dirty="0" err="1">
                  <a:latin typeface="Trebuchet MS" pitchFamily="34" charset="0"/>
                </a:rPr>
                <a:t>Erlbaum</a:t>
              </a:r>
              <a:r>
                <a:rPr lang="pt-BR" altLang="pt-BR" sz="2500" dirty="0">
                  <a:latin typeface="Trebuchet MS" pitchFamily="34" charset="0"/>
                </a:rPr>
                <a:t> </a:t>
              </a:r>
              <a:r>
                <a:rPr lang="pt-BR" altLang="pt-BR" sz="2500" dirty="0" err="1">
                  <a:latin typeface="Trebuchet MS" pitchFamily="34" charset="0"/>
                </a:rPr>
                <a:t>Associates</a:t>
              </a:r>
              <a:r>
                <a:rPr lang="pt-BR" altLang="pt-BR" sz="2500" dirty="0">
                  <a:latin typeface="Trebuchet MS" pitchFamily="34" charset="0"/>
                </a:rPr>
                <a:t>, Inc. </a:t>
              </a:r>
              <a:r>
                <a:rPr lang="pt-BR" altLang="pt-BR" sz="2500" dirty="0" err="1">
                  <a:latin typeface="Trebuchet MS" pitchFamily="34" charset="0"/>
                </a:rPr>
                <a:t>Publishers</a:t>
              </a:r>
              <a:r>
                <a:rPr lang="pt-BR" altLang="pt-BR" sz="2500" dirty="0">
                  <a:latin typeface="Trebuchet MS" pitchFamily="34" charset="0"/>
                </a:rPr>
                <a:t>, 2000.</a:t>
              </a:r>
            </a:p>
            <a:p>
              <a:pPr algn="just" defTabSz="815975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pt-BR" altLang="pt-BR" sz="2500" b="1" dirty="0">
                  <a:latin typeface="Trebuchet MS" pitchFamily="34" charset="0"/>
                </a:rPr>
                <a:t>PASQUALI, L.</a:t>
              </a:r>
              <a:r>
                <a:rPr lang="pt-BR" altLang="pt-BR" sz="2500" dirty="0">
                  <a:latin typeface="Trebuchet MS" pitchFamily="34" charset="0"/>
                </a:rPr>
                <a:t> </a:t>
              </a:r>
              <a:r>
                <a:rPr lang="pt-BR" altLang="pt-BR" sz="2500" i="1" dirty="0" err="1">
                  <a:latin typeface="Trebuchet MS" pitchFamily="34" charset="0"/>
                </a:rPr>
                <a:t>Psicometria</a:t>
              </a:r>
              <a:r>
                <a:rPr lang="pt-BR" altLang="pt-BR" sz="2500" i="1" dirty="0">
                  <a:latin typeface="Trebuchet MS" pitchFamily="34" charset="0"/>
                </a:rPr>
                <a:t>: teoria dos testes na psicologia e na </a:t>
              </a:r>
              <a:r>
                <a:rPr lang="pt-BR" altLang="pt-BR" sz="2500" i="1" dirty="0" err="1">
                  <a:latin typeface="Trebuchet MS" pitchFamily="34" charset="0"/>
                </a:rPr>
                <a:t>educacao</a:t>
              </a:r>
              <a:r>
                <a:rPr lang="pt-BR" altLang="pt-BR" sz="2500" dirty="0">
                  <a:latin typeface="Trebuchet MS" pitchFamily="34" charset="0"/>
                </a:rPr>
                <a:t>. </a:t>
              </a:r>
              <a:r>
                <a:rPr lang="pt-BR" altLang="pt-BR" sz="2500" dirty="0" err="1">
                  <a:latin typeface="Trebuchet MS" pitchFamily="34" charset="0"/>
                </a:rPr>
                <a:t>Petropolis</a:t>
              </a:r>
              <a:r>
                <a:rPr lang="pt-BR" altLang="pt-BR" sz="2500" dirty="0">
                  <a:latin typeface="Trebuchet MS" pitchFamily="34" charset="0"/>
                </a:rPr>
                <a:t>, RJ: Vozes, 2003.</a:t>
              </a:r>
            </a:p>
            <a:p>
              <a:pPr algn="just" defTabSz="815975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altLang="pt-BR" sz="2500" b="1" dirty="0">
                  <a:latin typeface="Trebuchet MS" pitchFamily="34" charset="0"/>
                </a:rPr>
                <a:t>REISE, S.P. AINSWORTH, A.T. HAVILAND, M.G</a:t>
              </a:r>
              <a:r>
                <a:rPr lang="en-US" altLang="pt-BR" sz="2500" dirty="0">
                  <a:latin typeface="Trebuchet MS" pitchFamily="34" charset="0"/>
                </a:rPr>
                <a:t>. </a:t>
              </a:r>
              <a:r>
                <a:rPr lang="en-US" altLang="pt-BR" sz="2500" i="1" dirty="0">
                  <a:latin typeface="Trebuchet MS" pitchFamily="34" charset="0"/>
                </a:rPr>
                <a:t>Item Response Theory Fundamentals, Applications, and Promise in Psychological Research</a:t>
              </a:r>
              <a:r>
                <a:rPr lang="en-US" altLang="pt-BR" sz="2500" dirty="0">
                  <a:latin typeface="Trebuchet MS" pitchFamily="34" charset="0"/>
                </a:rPr>
                <a:t>, Current Directions in Psychological Science, Vol. 14 n. 2, p 95 – 101, 2005.</a:t>
              </a:r>
            </a:p>
          </p:txBody>
        </p: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8E0C869C-B65E-627F-61DC-68C135D0D6C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01274" y="36947066"/>
            <a:ext cx="15251632" cy="143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729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643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Trebuchet MS</vt:lpstr>
      <vt:lpstr>Verdana</vt:lpstr>
      <vt:lpstr>Tema do Office</vt:lpstr>
      <vt:lpstr>TÍTULO Área do trabalho  Autor 1 (e-mail); Autor 2 (e-mail); Autor 3 (e-mail); Autor 4 (e-mail); Autor 5 (e-mail)  INSTITUIÇÃO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CINTIA MACHADO DE OLIVEIRA</dc:creator>
  <cp:lastModifiedBy>Margarete Pereira</cp:lastModifiedBy>
  <cp:revision>4</cp:revision>
  <dcterms:created xsi:type="dcterms:W3CDTF">2024-11-13T23:43:00Z</dcterms:created>
  <dcterms:modified xsi:type="dcterms:W3CDTF">2025-07-23T21:27:06Z</dcterms:modified>
</cp:coreProperties>
</file>